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4"/>
    <p:sldMasterId id="2147483902" r:id="rId5"/>
    <p:sldMasterId id="2147484448" r:id="rId6"/>
  </p:sldMasterIdLst>
  <p:notesMasterIdLst>
    <p:notesMasterId r:id="rId9"/>
  </p:notesMasterIdLst>
  <p:handoutMasterIdLst>
    <p:handoutMasterId r:id="rId10"/>
  </p:handoutMasterIdLst>
  <p:sldIdLst>
    <p:sldId id="2147482995" r:id="rId7"/>
    <p:sldId id="2147482996" r:id="rId8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11B000-DF3F-294B-3969-8F6674BD1118}" name="Nino Vakhtangishvili" initials="NV" userId="S::nvakhtangishvili@entsoe.eu::e5fddedd-a39d-49b8-81d1-82d5abe86752" providerId="AD"/>
  <p188:author id="{EEB8EC02-770C-C3D0-F8E5-794F4CF832D1}" name="Sultan Aliyev" initials="SA" userId="Sultan Aliyev" providerId="None"/>
  <p188:author id="{2236A208-0715-8024-D046-EB3F345D70F0}" name="Sultan Aliyev" initials="SA" userId="S::saliyev@entsoe.eu::2cd0f9a5-4cc3-4e1e-870b-947bad0a82a4" providerId="AD"/>
  <p188:author id="{BF4E9325-0EC7-612E-A52E-2289D917B8AE}" name="Alonso Garcia, Olivia" initials="AGO" userId="S::oalonso@ree.es::0b91f24b-8893-4961-ac27-649d5838df64" providerId="AD"/>
  <p188:author id="{91479E2F-93E2-A4EC-C3DB-F06AE7B7E06A}" name="Samy Geronymos" initials="SG" userId="S::sgeronymos@entsoe.eu::a00d1a97-27fb-40eb-8b72-478c83d8b692" providerId="AD"/>
  <p188:author id="{09F3893A-4DCC-29AF-C101-66046C1EDFE3}" name="Amprion" initials="AMP" userId="Amprion" providerId="None"/>
  <p188:author id="{72F42F49-FF0D-267A-0DE1-C12F40ED73D1}" name="Alonso Garcia, Olivia" initials="AO" userId="S::oalonso_ree.es#ext#@entsoe00.onmicrosoft.com::15803e5b-51fc-46f9-bb14-dfbbc014f1fc" providerId="AD"/>
  <p188:author id="{67FEB04B-1C4A-9453-3A04-0AA7E70F1D17}" name="Ioannis Theologitis" initials="IT" userId="S::itheologitis@entsoe.eu::e01622ba-7130-44cc-b28b-209111e6e455" providerId="AD"/>
  <p188:author id="{DA56F64D-FAB6-0C40-9047-867D15252A6C}" name="Stine Haugland" initials="SH" userId="S::stine.haugland_statnett.no#ext#@entsoe00.onmicrosoft.com::1426a06d-c266-4605-a87b-05b759f7a7ea" providerId="AD"/>
  <p188:author id="{A64ED74F-B959-EAE2-5028-0122FCD18351}" name="Carmen Garcia Montero" initials="CM" userId="S::cgarciamontero@entsoe.eu::84ec9be3-4e63-4002-a285-50dabc6a4e21" providerId="AD"/>
  <p188:author id="{EEF7FA53-10CD-BCE6-81CF-C9AA2EB6C426}" name="Kielak Robert" initials="KR" userId="S::robert.kielak_pse.pl#ext#@entsoe00.onmicrosoft.com::36d8dbff-3194-4214-b07d-1582ddd7df6b" providerId="AD"/>
  <p188:author id="{4BBF3579-5FB0-F338-1407-B492989C184E}" name="DO Giao" initials="DG" userId="S::giao.do_rte-france.com#ext#@entsoe00.onmicrosoft.com::f52e8557-daa8-40f0-ba5e-da9b5a35e9d5" providerId="AD"/>
  <p188:author id="{F4BA8980-08DA-720F-2318-DF746AF18BDA}" name="Haas, Martijn de" initials="HM" userId="S::martijn.de.haas_tennet.eu#ext#@entsoe00.onmicrosoft.com::cd906d30-38a3-42df-a5c9-6eb935cd95e0" providerId="AD"/>
  <p188:author id="{57E8DD8F-4129-1FB0-6FE6-F28F61181D69}" name="Steber, Dr. David" initials="SD" userId="S::david.steber_amprion.net#ext#@entsoe00.onmicrosoft.com::9b8bbd50-c731-4352-a2b4-0b9d659e7e2a" providerId="AD"/>
  <p188:author id="{3257EAA6-0BB6-5564-C01D-A2E1BCDB7185}" name="Ludovica Sara Fondi" initials="LSF" userId="S::lfondi@entsoe.eu::038d4168-b185-402e-8ec8-00beac446141" providerId="AD"/>
  <p188:author id="{AD05A3C6-3519-31AE-F8D7-648B07508718}" name="Genoese Fabio (Terna)" initials="FG" userId="S::fabio.genoese@terna.it::61d79709-d69b-4d3c-9bcc-7ca7d14f034f" providerId="AD"/>
  <p188:author id="{C54BDAE1-D93B-EA09-8DC7-8F3FDF4856D4}" name="Nino Vakhtangishvili" initials="NV" userId="S::NVakhtangishvili@entsoe.eu::e5fddedd-a39d-49b8-81d1-82d5abe8675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ivia Alonso Garcia" initials="OG" lastIdx="1" clrIdx="0">
    <p:extLst>
      <p:ext uri="{19B8F6BF-5375-455C-9EA6-DF929625EA0E}">
        <p15:presenceInfo xmlns:p15="http://schemas.microsoft.com/office/powerpoint/2012/main" userId="SALONSO@ENTSOE.EU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7EB"/>
    <a:srgbClr val="0F218B"/>
    <a:srgbClr val="0D218B"/>
    <a:srgbClr val="0096FF"/>
    <a:srgbClr val="00947F"/>
    <a:srgbClr val="009992"/>
    <a:srgbClr val="E7EBF5"/>
    <a:srgbClr val="2154A5"/>
    <a:srgbClr val="737F85"/>
    <a:srgbClr val="0FB2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D8D568-A133-4F3C-86B2-3AFBF7B3131B}" v="657" dt="2026-09-08T12:48:19.497"/>
    <p1510:client id="{DAE87BBC-3083-A249-E06A-98BE8B414000}" v="17" dt="2026-09-08T11:54:12.417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7" autoAdjust="0"/>
  </p:normalViewPr>
  <p:slideViewPr>
    <p:cSldViewPr snapToGrid="0">
      <p:cViewPr varScale="1">
        <p:scale>
          <a:sx n="74" d="100"/>
          <a:sy n="74" d="100"/>
        </p:scale>
        <p:origin x="352" y="5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commentAuthors" Target="commentAuthor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de-DE"/>
              <a:t>Title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chart</a:t>
            </a:r>
            <a:endParaRPr lang="de-D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de-D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4.3</c:v>
                </c:pt>
                <c:pt idx="1">
                  <c:v>1.5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1-5B48-8B9E-0F434E37979F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2.4</c:v>
                </c:pt>
                <c:pt idx="1">
                  <c:v>2.4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B1-5B48-8B9E-0F434E37979F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B1-5B48-8B9E-0F434E379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12657952"/>
        <c:axId val="-79949744"/>
      </c:barChart>
      <c:catAx>
        <c:axId val="112657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79949744"/>
        <c:crosses val="autoZero"/>
        <c:auto val="1"/>
        <c:lblAlgn val="ctr"/>
        <c:lblOffset val="100"/>
        <c:noMultiLvlLbl val="0"/>
      </c:catAx>
      <c:valAx>
        <c:axId val="-79949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265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31313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de-DE"/>
              <a:t>Title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chart</a:t>
            </a:r>
            <a:r>
              <a:rPr lang="de-DE"/>
              <a:t>; </a:t>
            </a:r>
            <a:r>
              <a:rPr lang="de-DE" err="1"/>
              <a:t>edit</a:t>
            </a:r>
            <a:r>
              <a:rPr lang="de-DE"/>
              <a:t> </a:t>
            </a:r>
            <a:r>
              <a:rPr lang="de-DE" err="1"/>
              <a:t>data</a:t>
            </a:r>
            <a:r>
              <a:rPr lang="de-DE"/>
              <a:t> /</a:t>
            </a:r>
            <a:r>
              <a:rPr lang="de-DE" err="1"/>
              <a:t>colours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icons</a:t>
            </a:r>
            <a:r>
              <a:rPr lang="de-DE"/>
              <a:t> </a:t>
            </a:r>
            <a:r>
              <a:rPr lang="de-DE" err="1"/>
              <a:t>which</a:t>
            </a:r>
            <a:r>
              <a:rPr lang="de-DE"/>
              <a:t> </a:t>
            </a:r>
            <a:r>
              <a:rPr lang="de-DE" err="1"/>
              <a:t>appear</a:t>
            </a:r>
            <a:r>
              <a:rPr lang="de-DE"/>
              <a:t> on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right</a:t>
            </a:r>
            <a:r>
              <a:rPr lang="de-DE"/>
              <a:t> </a:t>
            </a:r>
            <a:r>
              <a:rPr lang="de-DE" err="1"/>
              <a:t>side</a:t>
            </a:r>
            <a:r>
              <a:rPr lang="de-DE"/>
              <a:t> </a:t>
            </a:r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click</a:t>
            </a:r>
            <a:r>
              <a:rPr lang="de-DE"/>
              <a:t> 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31313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35-0840-AE9B-B74998F1490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Data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35-0840-AE9B-B74998F1490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Column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A135-0840-AE9B-B74998F1490A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Column 2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3-A135-0840-AE9B-B74998F14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62096"/>
        <c:axId val="90308880"/>
      </c:areaChart>
      <c:dateAx>
        <c:axId val="586209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31313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90308880"/>
        <c:crosses val="autoZero"/>
        <c:auto val="1"/>
        <c:lblOffset val="100"/>
        <c:baseTimeUnit val="months"/>
      </c:dateAx>
      <c:valAx>
        <c:axId val="9030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31313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58620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31313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31313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de-DE"/>
              <a:t>Edit title of pie chart here</a:t>
            </a:r>
            <a:endParaRPr lang="en-US"/>
          </a:p>
        </c:rich>
      </c:tx>
      <c:layout>
        <c:manualLayout>
          <c:xMode val="edge"/>
          <c:yMode val="edge"/>
          <c:x val="0.17198479785250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23-114E-9886-4C74289445E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23-114E-9886-4C74289445E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23-114E-9886-4C74289445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23-114E-9886-4C74289445E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723-114E-9886-4C74289445E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723-114E-9886-4C74289445EE}"/>
              </c:ext>
            </c:extLst>
          </c:dPt>
          <c:cat>
            <c:strRef>
              <c:f>Tabelle1!$A$2:$A$7</c:f>
              <c:strCache>
                <c:ptCount val="6"/>
                <c:pt idx="0">
                  <c:v>1. Lorem</c:v>
                </c:pt>
                <c:pt idx="1">
                  <c:v>2. Lorem</c:v>
                </c:pt>
                <c:pt idx="2">
                  <c:v>3. Lorem</c:v>
                </c:pt>
                <c:pt idx="3">
                  <c:v>4. Lorem</c:v>
                </c:pt>
                <c:pt idx="4">
                  <c:v>5. Lorem</c:v>
                </c:pt>
                <c:pt idx="5">
                  <c:v>6.Lorem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40</c:v>
                </c:pt>
                <c:pt idx="1">
                  <c:v>20</c:v>
                </c:pt>
                <c:pt idx="2">
                  <c:v>5</c:v>
                </c:pt>
                <c:pt idx="3">
                  <c:v>5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723-114E-9886-4C7428944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#6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372191-0C9C-40E7-8E87-45CA8E3AA4CF}" type="doc">
      <dgm:prSet loTypeId="urn:microsoft.com/office/officeart/2005/8/layout/hList6" loCatId="list" qsTypeId="urn:microsoft.com/office/officeart/2005/8/quickstyle/simple2#6" qsCatId="simple" csTypeId="urn:microsoft.com/office/officeart/2005/8/colors/accent1_5#6" csCatId="accent1" phldr="1"/>
      <dgm:spPr/>
      <dgm:t>
        <a:bodyPr/>
        <a:lstStyle/>
        <a:p>
          <a:endParaRPr lang="de-DE"/>
        </a:p>
      </dgm:t>
    </dgm:pt>
    <dgm:pt modelId="{41D35DD2-60D8-418D-85EC-2DDDB1333EEC}">
      <dgm:prSet phldrT="[Text]" custT="1"/>
      <dgm:spPr/>
      <dgm:t>
        <a:bodyPr lIns="108000" rIns="108000" anchor="t" anchorCtr="0"/>
        <a:lstStyle/>
        <a:p>
          <a:endParaRPr lang="de-DE" sz="1800" b="0"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de-DE" sz="1800" b="0">
              <a:latin typeface="Calibri" panose="020F0502020204030204" pitchFamily="34" charset="0"/>
              <a:cs typeface="Calibri" panose="020F0502020204030204" pitchFamily="34" charset="0"/>
            </a:rPr>
            <a:t>Text Phase 1</a:t>
          </a:r>
          <a:br>
            <a:rPr lang="de-DE" sz="1800" b="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7E6F74-656E-4031-B0C9-6840FFD898DE}" type="parTrans" cxnId="{FCEA10CF-153D-4DF2-9E7A-CBFE2382D518}">
      <dgm:prSet/>
      <dgm:spPr/>
      <dgm:t>
        <a:bodyPr/>
        <a:lstStyle/>
        <a:p>
          <a:endParaRPr lang="de-DE"/>
        </a:p>
      </dgm:t>
    </dgm:pt>
    <dgm:pt modelId="{F616E22F-A0A4-400D-A2EF-AB771AFFDA0D}" type="sibTrans" cxnId="{FCEA10CF-153D-4DF2-9E7A-CBFE2382D518}">
      <dgm:prSet/>
      <dgm:spPr/>
      <dgm:t>
        <a:bodyPr/>
        <a:lstStyle/>
        <a:p>
          <a:endParaRPr lang="de-DE"/>
        </a:p>
      </dgm:t>
    </dgm:pt>
    <dgm:pt modelId="{F1327EE5-B19C-44E8-BECC-3DD8D56DEB1B}">
      <dgm:prSet phldrT="[Text]" custT="1"/>
      <dgm:spPr/>
      <dgm:t>
        <a:bodyPr lIns="108000" rIns="108000" anchor="t" anchorCtr="0"/>
        <a:lstStyle/>
        <a:p>
          <a:r>
            <a:rPr lang="de-DE" sz="1800">
              <a:latin typeface="Calibri" panose="020F0502020204030204" pitchFamily="34" charset="0"/>
              <a:cs typeface="Calibri" panose="020F0502020204030204" pitchFamily="34" charset="0"/>
            </a:rPr>
            <a:t>Bullet 2</a:t>
          </a:r>
        </a:p>
      </dgm:t>
    </dgm:pt>
    <dgm:pt modelId="{BE1CEAA6-FF0C-48B7-A410-4A9AB2DEB41D}" type="parTrans" cxnId="{ED2B1FDF-C923-403B-912F-9EADBAEA238D}">
      <dgm:prSet/>
      <dgm:spPr/>
      <dgm:t>
        <a:bodyPr/>
        <a:lstStyle/>
        <a:p>
          <a:endParaRPr lang="de-DE"/>
        </a:p>
      </dgm:t>
    </dgm:pt>
    <dgm:pt modelId="{9D20CA89-5A5B-4A1B-8F03-45934064D1D7}" type="sibTrans" cxnId="{ED2B1FDF-C923-403B-912F-9EADBAEA238D}">
      <dgm:prSet/>
      <dgm:spPr/>
      <dgm:t>
        <a:bodyPr/>
        <a:lstStyle/>
        <a:p>
          <a:endParaRPr lang="de-DE"/>
        </a:p>
      </dgm:t>
    </dgm:pt>
    <dgm:pt modelId="{EE8AF158-0E30-4505-B8A3-A23D841EE20A}">
      <dgm:prSet phldrT="[Text]" custT="1"/>
      <dgm:spPr/>
      <dgm:t>
        <a:bodyPr lIns="108000" rIns="108000" anchor="t" anchorCtr="0"/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2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err="1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AD07C9-E0D7-47A1-9B0E-8B9AD0943242}" type="parTrans" cxnId="{42B4191B-AA71-43DD-B7AB-E77E73091A3D}">
      <dgm:prSet/>
      <dgm:spPr/>
      <dgm:t>
        <a:bodyPr/>
        <a:lstStyle/>
        <a:p>
          <a:endParaRPr lang="de-DE"/>
        </a:p>
      </dgm:t>
    </dgm:pt>
    <dgm:pt modelId="{9441BC0C-AF0E-4D63-8062-EC704073BDAE}" type="sibTrans" cxnId="{42B4191B-AA71-43DD-B7AB-E77E73091A3D}">
      <dgm:prSet/>
      <dgm:spPr/>
      <dgm:t>
        <a:bodyPr/>
        <a:lstStyle/>
        <a:p>
          <a:endParaRPr lang="de-DE"/>
        </a:p>
      </dgm:t>
    </dgm:pt>
    <dgm:pt modelId="{60165A43-387F-48C1-9A6D-CDB9DC2B8430}">
      <dgm:prSet phldrT="[Text]" custT="1"/>
      <dgm:spPr/>
      <dgm:t>
        <a:bodyPr lIns="108000" rIns="108000" anchor="t" anchorCtr="0"/>
        <a:lstStyle/>
        <a:p>
          <a:pPr algn="ctr"/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algn="l"/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3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algn="l"/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B818567-8CD9-4F41-BB00-176963A304E0}" type="parTrans" cxnId="{326793B2-D1DB-41A0-9B7A-91690CBD1914}">
      <dgm:prSet/>
      <dgm:spPr/>
      <dgm:t>
        <a:bodyPr/>
        <a:lstStyle/>
        <a:p>
          <a:endParaRPr lang="de-DE"/>
        </a:p>
      </dgm:t>
    </dgm:pt>
    <dgm:pt modelId="{A20C13DE-89C7-41E8-A4A2-44CE8C7F3A82}" type="sibTrans" cxnId="{326793B2-D1DB-41A0-9B7A-91690CBD1914}">
      <dgm:prSet/>
      <dgm:spPr/>
      <dgm:t>
        <a:bodyPr/>
        <a:lstStyle/>
        <a:p>
          <a:endParaRPr lang="de-DE"/>
        </a:p>
      </dgm:t>
    </dgm:pt>
    <dgm:pt modelId="{C84332FE-BA2D-4E3A-B596-1F7D570FDBDC}">
      <dgm:prSet phldrT="[Text]" custT="1"/>
      <dgm:spPr/>
      <dgm:t>
        <a:bodyPr lIns="108000" rIns="108000" anchor="t" anchorCtr="0"/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4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Dummy 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F4CA44-FE56-4CE3-B513-6B0AA8660336}" type="parTrans" cxnId="{9E7CF060-AB35-4E5B-A20E-8260A214D4EB}">
      <dgm:prSet/>
      <dgm:spPr/>
      <dgm:t>
        <a:bodyPr/>
        <a:lstStyle/>
        <a:p>
          <a:endParaRPr lang="de-DE"/>
        </a:p>
      </dgm:t>
    </dgm:pt>
    <dgm:pt modelId="{56AEA3D6-0921-4F14-A536-6639BB6C77B0}" type="sibTrans" cxnId="{9E7CF060-AB35-4E5B-A20E-8260A214D4EB}">
      <dgm:prSet/>
      <dgm:spPr/>
      <dgm:t>
        <a:bodyPr/>
        <a:lstStyle/>
        <a:p>
          <a:endParaRPr lang="de-DE"/>
        </a:p>
      </dgm:t>
    </dgm:pt>
    <dgm:pt modelId="{6739F360-3A3D-4D48-9318-6DD1CAAAB06B}">
      <dgm:prSet phldrT="[Text]" custT="1"/>
      <dgm:spPr/>
      <dgm:t>
        <a:bodyPr lIns="108000" rIns="108000" anchor="t" anchorCtr="0"/>
        <a:lstStyle/>
        <a:p>
          <a:r>
            <a:rPr lang="en-US" sz="1800">
              <a:latin typeface="Calibri" panose="020F0502020204030204" pitchFamily="34" charset="0"/>
              <a:cs typeface="Calibri" panose="020F0502020204030204" pitchFamily="34" charset="0"/>
            </a:rPr>
            <a:t>Bullet 1</a:t>
          </a:r>
          <a:endParaRPr lang="de-DE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E5F70DF-B890-47C8-8BEA-DC8FC9CF5083}" type="sibTrans" cxnId="{6F8514AC-6131-4A35-90AD-D7289116BB05}">
      <dgm:prSet/>
      <dgm:spPr/>
      <dgm:t>
        <a:bodyPr/>
        <a:lstStyle/>
        <a:p>
          <a:endParaRPr lang="de-DE"/>
        </a:p>
      </dgm:t>
    </dgm:pt>
    <dgm:pt modelId="{0EFD0371-0338-466E-9D6C-1A23492C1D5A}" type="parTrans" cxnId="{6F8514AC-6131-4A35-90AD-D7289116BB05}">
      <dgm:prSet/>
      <dgm:spPr/>
      <dgm:t>
        <a:bodyPr/>
        <a:lstStyle/>
        <a:p>
          <a:endParaRPr lang="de-DE"/>
        </a:p>
      </dgm:t>
    </dgm:pt>
    <dgm:pt modelId="{27E9E500-62EC-46C2-B7C8-3723367EE8E7}" type="pres">
      <dgm:prSet presAssocID="{BF372191-0C9C-40E7-8E87-45CA8E3AA4CF}" presName="Name0" presStyleCnt="0">
        <dgm:presLayoutVars>
          <dgm:dir/>
          <dgm:resizeHandles val="exact"/>
        </dgm:presLayoutVars>
      </dgm:prSet>
      <dgm:spPr/>
    </dgm:pt>
    <dgm:pt modelId="{32E9553A-2CF3-4DEA-AB3F-F65A55D7581E}" type="pres">
      <dgm:prSet presAssocID="{41D35DD2-60D8-418D-85EC-2DDDB1333EEC}" presName="node" presStyleLbl="node1" presStyleIdx="0" presStyleCnt="4" custScaleX="2000000">
        <dgm:presLayoutVars>
          <dgm:bulletEnabled val="1"/>
        </dgm:presLayoutVars>
      </dgm:prSet>
      <dgm:spPr/>
    </dgm:pt>
    <dgm:pt modelId="{354721F1-31E2-437B-87FF-1DCD623A0331}" type="pres">
      <dgm:prSet presAssocID="{F616E22F-A0A4-400D-A2EF-AB771AFFDA0D}" presName="sibTrans" presStyleCnt="0"/>
      <dgm:spPr/>
    </dgm:pt>
    <dgm:pt modelId="{32C5A92E-6BF7-4147-8D3B-45A0624571ED}" type="pres">
      <dgm:prSet presAssocID="{EE8AF158-0E30-4505-B8A3-A23D841EE20A}" presName="node" presStyleLbl="node1" presStyleIdx="1" presStyleCnt="4" custScaleX="2000000" custLinFactX="-722" custLinFactNeighborX="-100000">
        <dgm:presLayoutVars>
          <dgm:bulletEnabled val="1"/>
        </dgm:presLayoutVars>
      </dgm:prSet>
      <dgm:spPr/>
    </dgm:pt>
    <dgm:pt modelId="{F98F8A01-25FC-4155-B2B1-DB023B1A6F31}" type="pres">
      <dgm:prSet presAssocID="{9441BC0C-AF0E-4D63-8062-EC704073BDAE}" presName="sibTrans" presStyleCnt="0"/>
      <dgm:spPr/>
    </dgm:pt>
    <dgm:pt modelId="{0D7987FC-DBC8-4B03-95AC-7CE716B69BC3}" type="pres">
      <dgm:prSet presAssocID="{60165A43-387F-48C1-9A6D-CDB9DC2B8430}" presName="node" presStyleLbl="node1" presStyleIdx="2" presStyleCnt="4" custScaleX="2000000" custLinFactX="-8852" custLinFactNeighborX="-100000">
        <dgm:presLayoutVars>
          <dgm:bulletEnabled val="1"/>
        </dgm:presLayoutVars>
      </dgm:prSet>
      <dgm:spPr/>
    </dgm:pt>
    <dgm:pt modelId="{CAC38D8F-F77B-418F-9A56-E69D8EFBDE3E}" type="pres">
      <dgm:prSet presAssocID="{A20C13DE-89C7-41E8-A4A2-44CE8C7F3A82}" presName="sibTrans" presStyleCnt="0"/>
      <dgm:spPr/>
    </dgm:pt>
    <dgm:pt modelId="{64FECA9A-90D8-40C5-9C04-32EF5BF4A107}" type="pres">
      <dgm:prSet presAssocID="{C84332FE-BA2D-4E3A-B596-1F7D570FDBDC}" presName="node" presStyleLbl="node1" presStyleIdx="3" presStyleCnt="4" custScaleX="2000000" custLinFactX="-17611" custLinFactNeighborX="-100000">
        <dgm:presLayoutVars>
          <dgm:bulletEnabled val="1"/>
        </dgm:presLayoutVars>
      </dgm:prSet>
      <dgm:spPr/>
    </dgm:pt>
  </dgm:ptLst>
  <dgm:cxnLst>
    <dgm:cxn modelId="{42B4191B-AA71-43DD-B7AB-E77E73091A3D}" srcId="{BF372191-0C9C-40E7-8E87-45CA8E3AA4CF}" destId="{EE8AF158-0E30-4505-B8A3-A23D841EE20A}" srcOrd="1" destOrd="0" parTransId="{63AD07C9-E0D7-47A1-9B0E-8B9AD0943242}" sibTransId="{9441BC0C-AF0E-4D63-8062-EC704073BDAE}"/>
    <dgm:cxn modelId="{9E7CF060-AB35-4E5B-A20E-8260A214D4EB}" srcId="{BF372191-0C9C-40E7-8E87-45CA8E3AA4CF}" destId="{C84332FE-BA2D-4E3A-B596-1F7D570FDBDC}" srcOrd="3" destOrd="0" parTransId="{1CF4CA44-FE56-4CE3-B513-6B0AA8660336}" sibTransId="{56AEA3D6-0921-4F14-A536-6639BB6C77B0}"/>
    <dgm:cxn modelId="{42341C4E-0DB5-48CE-B829-9A8ACA39153C}" type="presOf" srcId="{60165A43-387F-48C1-9A6D-CDB9DC2B8430}" destId="{0D7987FC-DBC8-4B03-95AC-7CE716B69BC3}" srcOrd="0" destOrd="0" presId="urn:microsoft.com/office/officeart/2005/8/layout/hList6"/>
    <dgm:cxn modelId="{89641750-0E14-4BD0-9FCF-BA00DD5DD845}" type="presOf" srcId="{F1327EE5-B19C-44E8-BECC-3DD8D56DEB1B}" destId="{32E9553A-2CF3-4DEA-AB3F-F65A55D7581E}" srcOrd="0" destOrd="2" presId="urn:microsoft.com/office/officeart/2005/8/layout/hList6"/>
    <dgm:cxn modelId="{EE65E686-8852-4148-9116-50CC671776BE}" type="presOf" srcId="{C84332FE-BA2D-4E3A-B596-1F7D570FDBDC}" destId="{64FECA9A-90D8-40C5-9C04-32EF5BF4A107}" srcOrd="0" destOrd="0" presId="urn:microsoft.com/office/officeart/2005/8/layout/hList6"/>
    <dgm:cxn modelId="{542B9995-5998-4C5C-B379-1D415980D7C4}" type="presOf" srcId="{6739F360-3A3D-4D48-9318-6DD1CAAAB06B}" destId="{32E9553A-2CF3-4DEA-AB3F-F65A55D7581E}" srcOrd="0" destOrd="1" presId="urn:microsoft.com/office/officeart/2005/8/layout/hList6"/>
    <dgm:cxn modelId="{6F8514AC-6131-4A35-90AD-D7289116BB05}" srcId="{41D35DD2-60D8-418D-85EC-2DDDB1333EEC}" destId="{6739F360-3A3D-4D48-9318-6DD1CAAAB06B}" srcOrd="0" destOrd="0" parTransId="{0EFD0371-0338-466E-9D6C-1A23492C1D5A}" sibTransId="{4E5F70DF-B890-47C8-8BEA-DC8FC9CF5083}"/>
    <dgm:cxn modelId="{95B80FAF-C2D0-4DDB-A7AC-5497C7950D4A}" type="presOf" srcId="{EE8AF158-0E30-4505-B8A3-A23D841EE20A}" destId="{32C5A92E-6BF7-4147-8D3B-45A0624571ED}" srcOrd="0" destOrd="0" presId="urn:microsoft.com/office/officeart/2005/8/layout/hList6"/>
    <dgm:cxn modelId="{326793B2-D1DB-41A0-9B7A-91690CBD1914}" srcId="{BF372191-0C9C-40E7-8E87-45CA8E3AA4CF}" destId="{60165A43-387F-48C1-9A6D-CDB9DC2B8430}" srcOrd="2" destOrd="0" parTransId="{7B818567-8CD9-4F41-BB00-176963A304E0}" sibTransId="{A20C13DE-89C7-41E8-A4A2-44CE8C7F3A82}"/>
    <dgm:cxn modelId="{FCEA10CF-153D-4DF2-9E7A-CBFE2382D518}" srcId="{BF372191-0C9C-40E7-8E87-45CA8E3AA4CF}" destId="{41D35DD2-60D8-418D-85EC-2DDDB1333EEC}" srcOrd="0" destOrd="0" parTransId="{617E6F74-656E-4031-B0C9-6840FFD898DE}" sibTransId="{F616E22F-A0A4-400D-A2EF-AB771AFFDA0D}"/>
    <dgm:cxn modelId="{76213BD7-296A-436C-A49B-23941C6A30F7}" type="presOf" srcId="{BF372191-0C9C-40E7-8E87-45CA8E3AA4CF}" destId="{27E9E500-62EC-46C2-B7C8-3723367EE8E7}" srcOrd="0" destOrd="0" presId="urn:microsoft.com/office/officeart/2005/8/layout/hList6"/>
    <dgm:cxn modelId="{ED2B1FDF-C923-403B-912F-9EADBAEA238D}" srcId="{41D35DD2-60D8-418D-85EC-2DDDB1333EEC}" destId="{F1327EE5-B19C-44E8-BECC-3DD8D56DEB1B}" srcOrd="1" destOrd="0" parTransId="{BE1CEAA6-FF0C-48B7-A410-4A9AB2DEB41D}" sibTransId="{9D20CA89-5A5B-4A1B-8F03-45934064D1D7}"/>
    <dgm:cxn modelId="{80DD3DE9-85C5-46CF-8081-029E3F2E455A}" type="presOf" srcId="{41D35DD2-60D8-418D-85EC-2DDDB1333EEC}" destId="{32E9553A-2CF3-4DEA-AB3F-F65A55D7581E}" srcOrd="0" destOrd="0" presId="urn:microsoft.com/office/officeart/2005/8/layout/hList6"/>
    <dgm:cxn modelId="{21DBEA06-4A0F-4380-B799-A445590166B9}" type="presParOf" srcId="{27E9E500-62EC-46C2-B7C8-3723367EE8E7}" destId="{32E9553A-2CF3-4DEA-AB3F-F65A55D7581E}" srcOrd="0" destOrd="0" presId="urn:microsoft.com/office/officeart/2005/8/layout/hList6"/>
    <dgm:cxn modelId="{2809CFB1-CB12-4958-A710-357B61F07CCF}" type="presParOf" srcId="{27E9E500-62EC-46C2-B7C8-3723367EE8E7}" destId="{354721F1-31E2-437B-87FF-1DCD623A0331}" srcOrd="1" destOrd="0" presId="urn:microsoft.com/office/officeart/2005/8/layout/hList6"/>
    <dgm:cxn modelId="{D219A034-DBA9-4926-8904-723EA6DCD6FA}" type="presParOf" srcId="{27E9E500-62EC-46C2-B7C8-3723367EE8E7}" destId="{32C5A92E-6BF7-4147-8D3B-45A0624571ED}" srcOrd="2" destOrd="0" presId="urn:microsoft.com/office/officeart/2005/8/layout/hList6"/>
    <dgm:cxn modelId="{440649F8-F7DE-4A05-8721-07A47041511D}" type="presParOf" srcId="{27E9E500-62EC-46C2-B7C8-3723367EE8E7}" destId="{F98F8A01-25FC-4155-B2B1-DB023B1A6F31}" srcOrd="3" destOrd="0" presId="urn:microsoft.com/office/officeart/2005/8/layout/hList6"/>
    <dgm:cxn modelId="{9F49BF33-FF4D-4960-8284-A158ED87A694}" type="presParOf" srcId="{27E9E500-62EC-46C2-B7C8-3723367EE8E7}" destId="{0D7987FC-DBC8-4B03-95AC-7CE716B69BC3}" srcOrd="4" destOrd="0" presId="urn:microsoft.com/office/officeart/2005/8/layout/hList6"/>
    <dgm:cxn modelId="{64DF3763-3B95-4946-BE04-FD418C428C9E}" type="presParOf" srcId="{27E9E500-62EC-46C2-B7C8-3723367EE8E7}" destId="{CAC38D8F-F77B-418F-9A56-E69D8EFBDE3E}" srcOrd="5" destOrd="0" presId="urn:microsoft.com/office/officeart/2005/8/layout/hList6"/>
    <dgm:cxn modelId="{00BDA26C-7818-41DC-8CE8-703463AACF55}" type="presParOf" srcId="{27E9E500-62EC-46C2-B7C8-3723367EE8E7}" destId="{64FECA9A-90D8-40C5-9C04-32EF5BF4A107}" srcOrd="6" destOrd="0" presId="urn:microsoft.com/office/officeart/2005/8/layout/hList6"/>
  </dgm:cxnLst>
  <dgm:bg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9553A-2CF3-4DEA-AB3F-F65A55D7581E}">
      <dsp:nvSpPr>
        <dsp:cNvPr id="0" name=""/>
        <dsp:cNvSpPr/>
      </dsp:nvSpPr>
      <dsp:spPr>
        <a:xfrm rot="16200000">
          <a:off x="-88930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1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Bullet 1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>
              <a:latin typeface="Calibri" panose="020F0502020204030204" pitchFamily="34" charset="0"/>
              <a:cs typeface="Calibri" panose="020F0502020204030204" pitchFamily="34" charset="0"/>
            </a:rPr>
            <a:t>Bullet 2</a:t>
          </a:r>
        </a:p>
      </dsp:txBody>
      <dsp:txXfrm rot="5400000">
        <a:off x="6365" y="611970"/>
        <a:ext cx="2869266" cy="1835914"/>
      </dsp:txXfrm>
    </dsp:sp>
    <dsp:sp modelId="{32C5A92E-6BF7-4147-8D3B-45A0624571ED}">
      <dsp:nvSpPr>
        <dsp:cNvPr id="0" name=""/>
        <dsp:cNvSpPr/>
      </dsp:nvSpPr>
      <dsp:spPr>
        <a:xfrm rot="16200000">
          <a:off x="2779300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2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err="1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5400000">
        <a:off x="2874595" y="611970"/>
        <a:ext cx="2869266" cy="1835914"/>
      </dsp:txXfrm>
    </dsp:sp>
    <dsp:sp modelId="{0D7987FC-DBC8-4B03-95AC-7CE716B69BC3}">
      <dsp:nvSpPr>
        <dsp:cNvPr id="0" name=""/>
        <dsp:cNvSpPr/>
      </dsp:nvSpPr>
      <dsp:spPr>
        <a:xfrm rot="16200000">
          <a:off x="5647663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3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5400000">
        <a:off x="5742958" y="611970"/>
        <a:ext cx="2869266" cy="1835914"/>
      </dsp:txXfrm>
    </dsp:sp>
    <dsp:sp modelId="{64FECA9A-90D8-40C5-9C04-32EF5BF4A107}">
      <dsp:nvSpPr>
        <dsp:cNvPr id="0" name=""/>
        <dsp:cNvSpPr/>
      </dsp:nvSpPr>
      <dsp:spPr>
        <a:xfrm rot="16200000">
          <a:off x="8515124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4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Dummy 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5400000">
        <a:off x="8610419" y="611970"/>
        <a:ext cx="2869266" cy="18359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6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DAC4D7-E809-3C42-8861-7253F4E2F8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05ABE4-7D4C-EB44-877F-96C2F4B4655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A7DDC-5DB1-6244-9F79-DA6A8A626651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D3555D-255B-734E-9D75-8A5DABF465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F88CAD-A74E-4D49-B670-8C8BEAA6E9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0514D-EA06-A748-83B4-912498E61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226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9A86B-9331-47F8-9CB8-30AFD1F6D4A5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DFC0B-81FF-47CA-B58A-4F561180745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1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93783-BF49-A963-7C05-0AAECDAC2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16B9C-F088-6F99-A44E-EE7B17BA39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4772F8-7CB8-8011-AA33-D3E33FF9C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A1063-275B-8908-2184-64AC8BA95B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7DFC0B-81FF-47CA-B58A-4F5611807459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035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7DFC0B-81FF-47CA-B58A-4F5611807459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578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SO-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3">
            <a:extLst>
              <a:ext uri="{FF2B5EF4-FFF2-40B4-BE49-F238E27FC236}">
                <a16:creationId xmlns:a16="http://schemas.microsoft.com/office/drawing/2014/main" id="{E3217584-8D20-4380-BB01-BE1908521D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001" y="440669"/>
            <a:ext cx="11281639" cy="825489"/>
          </a:xfrm>
          <a:prstGeom prst="rect">
            <a:avLst/>
          </a:prstGeom>
        </p:spPr>
        <p:txBody>
          <a:bodyPr anchor="b"/>
          <a:lstStyle>
            <a:lvl1pPr>
              <a:lnSpc>
                <a:spcPts val="3200"/>
              </a:lnSpc>
              <a:defRPr sz="30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/>
              <a:t>Title ENTSO-E PowerPoint-</a:t>
            </a:r>
            <a:r>
              <a:rPr lang="de-DE" err="1"/>
              <a:t>Presentation</a:t>
            </a:r>
            <a:br>
              <a:rPr lang="de-DE"/>
            </a:br>
            <a:r>
              <a:rPr lang="de-DE" err="1"/>
              <a:t>may</a:t>
            </a:r>
            <a:r>
              <a:rPr lang="de-DE"/>
              <a:t> </a:t>
            </a:r>
            <a:r>
              <a:rPr lang="de-DE" err="1"/>
              <a:t>expand</a:t>
            </a:r>
            <a:r>
              <a:rPr lang="de-DE"/>
              <a:t> </a:t>
            </a:r>
            <a:r>
              <a:rPr lang="de-DE" err="1"/>
              <a:t>over</a:t>
            </a:r>
            <a:r>
              <a:rPr lang="de-DE"/>
              <a:t> </a:t>
            </a:r>
            <a:r>
              <a:rPr lang="de-DE" err="1"/>
              <a:t>two</a:t>
            </a:r>
            <a:r>
              <a:rPr lang="de-DE"/>
              <a:t> </a:t>
            </a:r>
            <a:r>
              <a:rPr lang="de-DE" err="1"/>
              <a:t>lines</a:t>
            </a:r>
            <a:r>
              <a:rPr lang="de-DE"/>
              <a:t>, </a:t>
            </a:r>
            <a:r>
              <a:rPr lang="de-DE" err="1"/>
              <a:t>click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endParaRPr lang="de-DE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6C648BC7-A18A-4A39-805B-D1DC80B0E9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001" y="1451044"/>
            <a:ext cx="11281639" cy="4657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 i="0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2600"/>
              </a:lnSpc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de-DE"/>
              <a:t>Subheadline, </a:t>
            </a:r>
            <a:r>
              <a:rPr lang="de-DE" err="1"/>
              <a:t>click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. Change </a:t>
            </a:r>
            <a:r>
              <a:rPr lang="de-DE" err="1"/>
              <a:t>picture</a:t>
            </a:r>
            <a:r>
              <a:rPr lang="de-DE"/>
              <a:t> in View &gt; Slide Master &gt; Slide Master 1</a:t>
            </a:r>
          </a:p>
        </p:txBody>
      </p:sp>
      <p:sp>
        <p:nvSpPr>
          <p:cNvPr id="10" name="Rechteck 1">
            <a:extLst>
              <a:ext uri="{FF2B5EF4-FFF2-40B4-BE49-F238E27FC236}">
                <a16:creationId xmlns:a16="http://schemas.microsoft.com/office/drawing/2014/main" id="{A331ABB7-B6F3-4D26-B61C-EFA0A39BA0A8}"/>
              </a:ext>
            </a:extLst>
          </p:cNvPr>
          <p:cNvSpPr/>
          <p:nvPr userDrawn="1"/>
        </p:nvSpPr>
        <p:spPr>
          <a:xfrm flipH="1">
            <a:off x="480001" y="43200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557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1956">
          <p15:clr>
            <a:srgbClr val="FBAE40"/>
          </p15:clr>
        </p15:guide>
        <p15:guide id="4" pos="3659">
          <p15:clr>
            <a:srgbClr val="A4A3A4"/>
          </p15:clr>
        </p15:guide>
        <p15:guide id="5" orient="horz" pos="1865">
          <p15:clr>
            <a:srgbClr val="A4A3A4"/>
          </p15:clr>
        </p15:guide>
        <p15:guide id="6" orient="horz" pos="391">
          <p15:clr>
            <a:srgbClr val="A4A3A4"/>
          </p15:clr>
        </p15:guide>
        <p15:guide id="7" orient="horz" pos="1003">
          <p15:clr>
            <a:srgbClr val="A4A3A4"/>
          </p15:clr>
        </p15:guide>
        <p15:guide id="8" orient="horz" pos="913">
          <p15:clr>
            <a:srgbClr val="A4A3A4"/>
          </p15:clr>
        </p15:guide>
        <p15:guide id="9" pos="181">
          <p15:clr>
            <a:srgbClr val="A4A3A4"/>
          </p15:clr>
        </p15:guide>
        <p15:guide id="10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639" y="3074577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Chapter </a:t>
            </a:r>
            <a:r>
              <a:rPr lang="de-DE" err="1"/>
              <a:t>slide</a:t>
            </a:r>
            <a:endParaRPr lang="de-DE"/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54397" y="289281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582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page with logo and page n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6D71C-ACD7-49D2-9689-F9C4024FAC38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14337" y="456139"/>
            <a:ext cx="11160125" cy="708025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62592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462201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Headline 1</a:t>
            </a:r>
          </a:p>
        </p:txBody>
      </p:sp>
      <p:sp>
        <p:nvSpPr>
          <p:cNvPr id="5" name="Textplatzhalter 11">
            <a:extLst>
              <a:ext uri="{FF2B5EF4-FFF2-40B4-BE49-F238E27FC236}">
                <a16:creationId xmlns:a16="http://schemas.microsoft.com/office/drawing/2014/main" id="{8D6C9DB8-295B-4A24-93FC-21EEC3EFA2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1052736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2 </a:t>
            </a:r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775BEC16-E675-4BAF-B113-35B0D48672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4111" y="1545377"/>
            <a:ext cx="11616265" cy="3677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Headline 3</a:t>
            </a:r>
          </a:p>
        </p:txBody>
      </p:sp>
    </p:spTree>
    <p:extLst>
      <p:ext uri="{BB962C8B-B14F-4D97-AF65-F5344CB8AC3E}">
        <p14:creationId xmlns:p14="http://schemas.microsoft.com/office/powerpoint/2010/main" val="2037724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639" y="3074577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Chapter </a:t>
            </a:r>
            <a:r>
              <a:rPr lang="de-DE" err="1"/>
              <a:t>slide</a:t>
            </a:r>
            <a:endParaRPr lang="de-DE"/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54397" y="289281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464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TSO-E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2"/>
          <p:cNvSpPr>
            <a:spLocks noGrp="1"/>
          </p:cNvSpPr>
          <p:nvPr>
            <p:ph idx="1" hasCustomPrompt="1"/>
          </p:nvPr>
        </p:nvSpPr>
        <p:spPr>
          <a:xfrm>
            <a:off x="372538" y="908720"/>
            <a:ext cx="11616268" cy="38158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; 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92088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TSO-E One column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935407F8-9A7B-4A34-BB6A-ACBE6B64DA8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13466" y="1124744"/>
            <a:ext cx="11616268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9D00A475-8F1F-43A8-B9D4-0E2195454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2454299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orient="horz" pos="1480">
          <p15:clr>
            <a:srgbClr val="A4A3A4"/>
          </p15:clr>
        </p15:guide>
        <p15:guide id="6" orient="horz" pos="1548">
          <p15:clr>
            <a:srgbClr val="A4A3A4"/>
          </p15:clr>
        </p15:guide>
        <p15:guide id="9" pos="7499">
          <p15:clr>
            <a:srgbClr val="A4A3A4"/>
          </p15:clr>
        </p15:guide>
        <p15:guide id="10" pos="18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NTSO-E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idx="1" hasCustomPrompt="1"/>
          </p:nvPr>
        </p:nvSpPr>
        <p:spPr>
          <a:xfrm>
            <a:off x="382868" y="1052736"/>
            <a:ext cx="5664117" cy="331181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0" name="Inhaltsplatzhalter 2"/>
          <p:cNvSpPr>
            <a:spLocks noGrp="1"/>
          </p:cNvSpPr>
          <p:nvPr>
            <p:ph idx="13" hasCustomPrompt="1"/>
          </p:nvPr>
        </p:nvSpPr>
        <p:spPr>
          <a:xfrm>
            <a:off x="6206439" y="1052736"/>
            <a:ext cx="5664117" cy="33118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868832-6945-4F2F-8DEC-A69FB10BA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86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785967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68">
          <p15:clr>
            <a:srgbClr val="A4A3A4"/>
          </p15:clr>
        </p15:guide>
        <p15:guide id="3" orient="horz" pos="913">
          <p15:clr>
            <a:srgbClr val="A4A3A4"/>
          </p15:clr>
        </p15:guide>
        <p15:guide id="4" pos="181">
          <p15:clr>
            <a:srgbClr val="A4A3A4"/>
          </p15:clr>
        </p15:guide>
        <p15:guide id="5" pos="7499">
          <p15:clr>
            <a:srgbClr val="A4A3A4"/>
          </p15:clr>
        </p15:guide>
        <p15:guide id="6" orient="horz" pos="3634">
          <p15:clr>
            <a:srgbClr val="A4A3A4"/>
          </p15:clr>
        </p15:guide>
        <p15:guide id="7" orient="horz" pos="1049">
          <p15:clr>
            <a:srgbClr val="A4A3A4"/>
          </p15:clr>
        </p15:guide>
        <p15:guide id="8" pos="3749">
          <p15:clr>
            <a:srgbClr val="A4A3A4"/>
          </p15:clr>
        </p15:guide>
        <p15:guide id="9" pos="393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NTSO-E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2588" y="1297579"/>
            <a:ext cx="11616265" cy="3677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Headline 3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9341F4E3-0CAE-4A14-AD42-9C698E28F0E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80339" y="1844824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E742937F-ADF9-487A-AB88-EE6EE0E8FD0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923229" y="1844822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C1294B06-543C-439B-844D-292C65223D9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51784" y="1844823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9" name="Titel 5">
            <a:extLst>
              <a:ext uri="{FF2B5EF4-FFF2-40B4-BE49-F238E27FC236}">
                <a16:creationId xmlns:a16="http://schemas.microsoft.com/office/drawing/2014/main" id="{009D75ED-94BB-4DB3-A55E-CFA85E39F7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339" y="260648"/>
            <a:ext cx="11617788" cy="43132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CDA0278C-3CB1-4B5A-B6A3-7F8C901572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785744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2 </a:t>
            </a:r>
          </a:p>
        </p:txBody>
      </p:sp>
    </p:spTree>
    <p:extLst>
      <p:ext uri="{BB962C8B-B14F-4D97-AF65-F5344CB8AC3E}">
        <p14:creationId xmlns:p14="http://schemas.microsoft.com/office/powerpoint/2010/main" val="2356722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68">
          <p15:clr>
            <a:srgbClr val="A4A3A4"/>
          </p15:clr>
        </p15:guide>
        <p15:guide id="3" orient="horz" pos="913">
          <p15:clr>
            <a:srgbClr val="A4A3A4"/>
          </p15:clr>
        </p15:guide>
        <p15:guide id="4" orient="horz" pos="1049">
          <p15:clr>
            <a:srgbClr val="A4A3A4"/>
          </p15:clr>
        </p15:guide>
        <p15:guide id="5" orient="horz" pos="1480">
          <p15:clr>
            <a:srgbClr val="A4A3A4"/>
          </p15:clr>
        </p15:guide>
        <p15:guide id="6" orient="horz" pos="1548">
          <p15:clr>
            <a:srgbClr val="A4A3A4"/>
          </p15:clr>
        </p15:guide>
        <p15:guide id="7" orient="horz" pos="3634">
          <p15:clr>
            <a:srgbClr val="A4A3A4"/>
          </p15:clr>
        </p15:guide>
        <p15:guide id="8" pos="181">
          <p15:clr>
            <a:srgbClr val="A4A3A4"/>
          </p15:clr>
        </p15:guide>
        <p15:guide id="9" pos="7499">
          <p15:clr>
            <a:srgbClr val="A4A3A4"/>
          </p15:clr>
        </p15:guide>
        <p15:guide id="10" pos="3931">
          <p15:clr>
            <a:srgbClr val="A4A3A4"/>
          </p15:clr>
        </p15:guide>
        <p15:guide id="11" pos="3749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graphicFrame>
        <p:nvGraphicFramePr>
          <p:cNvPr id="7" name="Inhaltsplatzhalter 9" title="Diagramm Platzhalter">
            <a:extLst>
              <a:ext uri="{FF2B5EF4-FFF2-40B4-BE49-F238E27FC236}">
                <a16:creationId xmlns:a16="http://schemas.microsoft.com/office/drawing/2014/main" id="{B463EBB2-B343-A342-A26F-FA6D526125D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16654375"/>
              </p:ext>
            </p:extLst>
          </p:nvPr>
        </p:nvGraphicFramePr>
        <p:xfrm>
          <a:off x="6648450" y="1665288"/>
          <a:ext cx="5543550" cy="4103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7644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SO-E Grap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4" name="Inhaltsplatzhalter 10">
            <a:extLst>
              <a:ext uri="{FF2B5EF4-FFF2-40B4-BE49-F238E27FC236}">
                <a16:creationId xmlns:a16="http://schemas.microsoft.com/office/drawing/2014/main" id="{C04C5352-D576-AE47-888D-BF03439BD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9517" y="1665288"/>
            <a:ext cx="8712201" cy="4103972"/>
          </a:xfrm>
        </p:spPr>
        <p:txBody>
          <a:bodyPr>
            <a:normAutofit lnSpcReduction="10000"/>
          </a:bodyPr>
          <a:lstStyle/>
          <a:p>
            <a:r>
              <a:rPr lang="de-DE" b="1"/>
              <a:t>   </a:t>
            </a:r>
            <a:br>
              <a:rPr lang="de-DE" b="1"/>
            </a:br>
            <a:r>
              <a:rPr lang="de-DE" b="1"/>
              <a:t> </a:t>
            </a:r>
            <a:endParaRPr lang="de-DE" b="1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br>
              <a:rPr lang="de-DE" sz="900" i="1">
                <a:solidFill>
                  <a:prstClr val="black"/>
                </a:solidFill>
              </a:rPr>
            </a:br>
            <a:br>
              <a:rPr lang="de-DE" sz="900" i="1">
                <a:solidFill>
                  <a:prstClr val="black"/>
                </a:solidFill>
              </a:rPr>
            </a:br>
            <a:br>
              <a:rPr lang="de-DE" sz="900" i="1">
                <a:solidFill>
                  <a:prstClr val="black"/>
                </a:solidFill>
              </a:rPr>
            </a:br>
            <a:r>
              <a:rPr lang="de-DE" sz="900" i="1">
                <a:solidFill>
                  <a:prstClr val="black"/>
                </a:solidFill>
              </a:rPr>
              <a:t>Source: Insert </a:t>
            </a:r>
            <a:r>
              <a:rPr lang="de-DE" sz="900" i="1" err="1">
                <a:solidFill>
                  <a:prstClr val="black"/>
                </a:solidFill>
              </a:rPr>
              <a:t>here</a:t>
            </a:r>
            <a:r>
              <a:rPr lang="de-DE" sz="900" i="1">
                <a:solidFill>
                  <a:prstClr val="black"/>
                </a:solidFill>
              </a:rPr>
              <a:t> </a:t>
            </a:r>
            <a:r>
              <a:rPr lang="de-DE" sz="900" i="1" err="1">
                <a:solidFill>
                  <a:prstClr val="black"/>
                </a:solidFill>
              </a:rPr>
              <a:t>if</a:t>
            </a:r>
            <a:r>
              <a:rPr lang="de-DE" sz="900" i="1">
                <a:solidFill>
                  <a:prstClr val="black"/>
                </a:solidFill>
              </a:rPr>
              <a:t> </a:t>
            </a:r>
            <a:r>
              <a:rPr lang="de-DE" sz="900" i="1" err="1">
                <a:solidFill>
                  <a:prstClr val="black"/>
                </a:solidFill>
              </a:rPr>
              <a:t>applicable</a:t>
            </a:r>
            <a:endParaRPr lang="de-DE" sz="900"/>
          </a:p>
        </p:txBody>
      </p:sp>
      <p:graphicFrame>
        <p:nvGraphicFramePr>
          <p:cNvPr id="6" name="Diagramm 5" title="Flächendiagramm Platzhalter">
            <a:extLst>
              <a:ext uri="{FF2B5EF4-FFF2-40B4-BE49-F238E27FC236}">
                <a16:creationId xmlns:a16="http://schemas.microsoft.com/office/drawing/2014/main" id="{654DBC48-79E2-BF45-94FB-10AE0A01AFE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491827380"/>
              </p:ext>
            </p:extLst>
          </p:nvPr>
        </p:nvGraphicFramePr>
        <p:xfrm>
          <a:off x="382587" y="1665288"/>
          <a:ext cx="11522075" cy="3995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5863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4" name="Inhaltsplatzhalter 1">
            <a:extLst>
              <a:ext uri="{FF2B5EF4-FFF2-40B4-BE49-F238E27FC236}">
                <a16:creationId xmlns:a16="http://schemas.microsoft.com/office/drawing/2014/main" id="{C62E783B-8C38-B14F-A829-53ADBD597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747353"/>
            <a:ext cx="7200800" cy="4292180"/>
          </a:xfrm>
        </p:spPr>
        <p:txBody>
          <a:bodyPr/>
          <a:lstStyle/>
          <a:p>
            <a:r>
              <a:rPr lang="de-DE">
                <a:solidFill>
                  <a:srgbClr val="0F218B"/>
                </a:solidFill>
              </a:rPr>
              <a:t>Headline 3 – Edit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pie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chart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by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clicking</a:t>
            </a:r>
            <a:r>
              <a:rPr lang="de-DE">
                <a:solidFill>
                  <a:srgbClr val="0F218B"/>
                </a:solidFill>
              </a:rPr>
              <a:t> on it. </a:t>
            </a:r>
            <a:r>
              <a:rPr lang="de-DE" err="1">
                <a:solidFill>
                  <a:srgbClr val="0F218B"/>
                </a:solidFill>
              </a:rPr>
              <a:t>Now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icons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appear</a:t>
            </a:r>
            <a:r>
              <a:rPr lang="de-DE">
                <a:solidFill>
                  <a:srgbClr val="0F218B"/>
                </a:solidFill>
              </a:rPr>
              <a:t>. </a:t>
            </a:r>
            <a:r>
              <a:rPr lang="de-DE" err="1">
                <a:solidFill>
                  <a:srgbClr val="0F218B"/>
                </a:solidFill>
              </a:rPr>
              <a:t>If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you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keep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cursor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above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icons</a:t>
            </a:r>
            <a:r>
              <a:rPr lang="de-DE">
                <a:solidFill>
                  <a:srgbClr val="0F218B"/>
                </a:solidFill>
              </a:rPr>
              <a:t>, a </a:t>
            </a:r>
            <a:r>
              <a:rPr lang="de-DE" err="1">
                <a:solidFill>
                  <a:srgbClr val="0F218B"/>
                </a:solidFill>
              </a:rPr>
              <a:t>descriptive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text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appears</a:t>
            </a:r>
            <a:r>
              <a:rPr lang="de-DE">
                <a:solidFill>
                  <a:srgbClr val="0F218B"/>
                </a:solidFill>
              </a:rPr>
              <a:t>. </a:t>
            </a:r>
          </a:p>
          <a:p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may</a:t>
            </a:r>
            <a:r>
              <a:rPr lang="de-DE"/>
              <a:t> </a:t>
            </a:r>
            <a:r>
              <a:rPr lang="de-DE" err="1"/>
              <a:t>change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type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chart</a:t>
            </a:r>
            <a:r>
              <a:rPr lang="de-DE"/>
              <a:t>,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layout</a:t>
            </a:r>
            <a:r>
              <a:rPr lang="de-DE"/>
              <a:t> and </a:t>
            </a:r>
            <a:r>
              <a:rPr lang="de-DE" err="1"/>
              <a:t>colour</a:t>
            </a:r>
            <a:r>
              <a:rPr lang="de-DE"/>
              <a:t> </a:t>
            </a:r>
            <a:r>
              <a:rPr lang="de-DE" err="1"/>
              <a:t>scheme</a:t>
            </a:r>
            <a:r>
              <a:rPr lang="de-DE"/>
              <a:t>.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advise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refrain</a:t>
            </a:r>
            <a:r>
              <a:rPr lang="de-DE"/>
              <a:t> </a:t>
            </a:r>
            <a:r>
              <a:rPr lang="de-DE" err="1"/>
              <a:t>from</a:t>
            </a:r>
            <a:r>
              <a:rPr lang="de-DE"/>
              <a:t>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gradients</a:t>
            </a:r>
            <a:r>
              <a:rPr lang="de-DE"/>
              <a:t> and </a:t>
            </a:r>
            <a:r>
              <a:rPr lang="de-DE" err="1"/>
              <a:t>shadows</a:t>
            </a:r>
            <a:r>
              <a:rPr lang="de-DE"/>
              <a:t> –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does</a:t>
            </a:r>
            <a:r>
              <a:rPr lang="de-DE"/>
              <a:t> not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any</a:t>
            </a:r>
            <a:r>
              <a:rPr lang="de-DE"/>
              <a:t> </a:t>
            </a:r>
            <a:r>
              <a:rPr lang="de-DE" err="1"/>
              <a:t>information</a:t>
            </a:r>
            <a:r>
              <a:rPr lang="de-DE"/>
              <a:t> in </a:t>
            </a:r>
            <a:r>
              <a:rPr lang="de-DE" err="1"/>
              <a:t>most</a:t>
            </a:r>
            <a:r>
              <a:rPr lang="de-DE"/>
              <a:t> </a:t>
            </a:r>
            <a:r>
              <a:rPr lang="de-DE" err="1"/>
              <a:t>cases</a:t>
            </a:r>
            <a:r>
              <a:rPr lang="de-DE"/>
              <a:t>. </a:t>
            </a:r>
          </a:p>
          <a:p>
            <a:r>
              <a:rPr lang="en-US"/>
              <a:t>The size of this copy will adapt automatically, depending on how many words you insert or write. If the size of the copy appears too small – rather try editing the text than </a:t>
            </a:r>
            <a:r>
              <a:rPr lang="en-US" err="1"/>
              <a:t>maximising</a:t>
            </a:r>
            <a:r>
              <a:rPr lang="en-US"/>
              <a:t> the size of the text box. </a:t>
            </a:r>
            <a:endParaRPr lang="de-DE"/>
          </a:p>
          <a:p>
            <a:endParaRPr lang="de-DE"/>
          </a:p>
        </p:txBody>
      </p:sp>
      <p:graphicFrame>
        <p:nvGraphicFramePr>
          <p:cNvPr id="6" name="Inhaltsplatzhalter 8" title="Kreisdiagramm Platzhalter">
            <a:extLst>
              <a:ext uri="{FF2B5EF4-FFF2-40B4-BE49-F238E27FC236}">
                <a16:creationId xmlns:a16="http://schemas.microsoft.com/office/drawing/2014/main" id="{6D36771A-5075-9748-A710-7DBB70C12D6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232390385"/>
              </p:ext>
            </p:extLst>
          </p:nvPr>
        </p:nvGraphicFramePr>
        <p:xfrm>
          <a:off x="8472264" y="1747353"/>
          <a:ext cx="2951162" cy="4103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4844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7" name="Inhaltsplatzhalter 1">
            <a:extLst>
              <a:ext uri="{FF2B5EF4-FFF2-40B4-BE49-F238E27FC236}">
                <a16:creationId xmlns:a16="http://schemas.microsoft.com/office/drawing/2014/main" id="{C1F9600C-DD2A-3D4A-B5B0-19ADE1EE280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49412" y="854984"/>
            <a:ext cx="3648000" cy="33115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Examples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bullet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points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Be aware that there is a significant difference between using only the enter-key and using the combination of enter- and shift-key.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Using only the enter-key will create a new bullet point.</a:t>
            </a:r>
            <a:b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If you only want to start the text in a new line (like this sentence) and keep the numeration, use shift-enter. 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Text will resize automatically.</a:t>
            </a:r>
          </a:p>
          <a:p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C36A1AC1-56A4-4346-B7AD-92B4196EBB8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752184" y="836362"/>
            <a:ext cx="3648000" cy="33115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bullet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points</a:t>
            </a:r>
            <a:b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Second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Third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/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Fourth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4"/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Fifth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Inhaltsplatzhalter 7" title="Infobox Platzhalter">
            <a:extLst>
              <a:ext uri="{FF2B5EF4-FFF2-40B4-BE49-F238E27FC236}">
                <a16:creationId xmlns:a16="http://schemas.microsoft.com/office/drawing/2014/main" id="{03B3DB83-3BE0-1D49-9913-2E54862A286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80603730"/>
              </p:ext>
            </p:extLst>
          </p:nvPr>
        </p:nvGraphicFramePr>
        <p:xfrm>
          <a:off x="4079776" y="836362"/>
          <a:ext cx="3474386" cy="3203797"/>
        </p:xfrm>
        <a:graphic>
          <a:graphicData uri="http://schemas.openxmlformats.org/drawingml/2006/table">
            <a:tbl>
              <a:tblPr bandCol="1">
                <a:tableStyleId>{3B4B98B0-60AC-42C2-AFA5-B58CD77FA1E5}</a:tableStyleId>
              </a:tblPr>
              <a:tblGrid>
                <a:gridCol w="3474386">
                  <a:extLst>
                    <a:ext uri="{9D8B030D-6E8A-4147-A177-3AD203B41FA5}">
                      <a16:colId xmlns:a16="http://schemas.microsoft.com/office/drawing/2014/main" val="1090517882"/>
                    </a:ext>
                  </a:extLst>
                </a:gridCol>
              </a:tblGrid>
              <a:tr h="3203797">
                <a:tc>
                  <a:txBody>
                    <a:bodyPr/>
                    <a:lstStyle/>
                    <a:p>
                      <a:r>
                        <a:rPr lang="de-DE" sz="1800" b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Infobox </a:t>
                      </a:r>
                    </a:p>
                    <a:p>
                      <a:endParaRPr lang="de-DE" sz="1800" b="1">
                        <a:solidFill>
                          <a:srgbClr val="01509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By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using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buttons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‚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indent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‘ and ‚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decrease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indent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‘ in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‚Start‘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switch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between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indention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levels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This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valid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all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kinds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listings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e.g.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bullet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points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enumerations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007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4619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63F95587-91DB-574E-BF98-C631A8B7FE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9864" y="1124744"/>
            <a:ext cx="11521546" cy="3311810"/>
          </a:xfrm>
        </p:spPr>
        <p:txBody>
          <a:bodyPr numCol="2" spcCol="216000">
            <a:normAutofit/>
          </a:bodyPr>
          <a:lstStyle/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en-US"/>
              <a:t>The size of this copy will adapt automatically, depending on how many words you insert or write. If the size of the copy appears too small – rather try editing the text than </a:t>
            </a:r>
            <a:r>
              <a:rPr lang="en-US" err="1"/>
              <a:t>maximising</a:t>
            </a:r>
            <a:r>
              <a:rPr lang="en-US"/>
              <a:t> the size of the text box. </a:t>
            </a:r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de-DE"/>
              <a:t>In </a:t>
            </a:r>
            <a:r>
              <a:rPr lang="de-DE" err="1"/>
              <a:t>general</a:t>
            </a:r>
            <a:r>
              <a:rPr lang="de-DE"/>
              <a:t>, </a:t>
            </a:r>
            <a:r>
              <a:rPr lang="de-DE" err="1"/>
              <a:t>it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a </a:t>
            </a:r>
            <a:r>
              <a:rPr lang="de-DE" err="1"/>
              <a:t>good</a:t>
            </a:r>
            <a:r>
              <a:rPr lang="de-DE"/>
              <a:t> </a:t>
            </a:r>
            <a:r>
              <a:rPr lang="de-DE" err="1"/>
              <a:t>idea</a:t>
            </a:r>
            <a:r>
              <a:rPr lang="de-DE"/>
              <a:t> just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provide</a:t>
            </a:r>
            <a:r>
              <a:rPr lang="de-DE"/>
              <a:t> </a:t>
            </a:r>
            <a:r>
              <a:rPr lang="de-DE" err="1"/>
              <a:t>abstracts</a:t>
            </a:r>
            <a:r>
              <a:rPr lang="de-DE"/>
              <a:t> -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a screen </a:t>
            </a:r>
            <a:r>
              <a:rPr lang="de-DE" err="1"/>
              <a:t>presentation</a:t>
            </a:r>
            <a:r>
              <a:rPr lang="de-DE"/>
              <a:t>, and </a:t>
            </a:r>
            <a:r>
              <a:rPr lang="de-DE" err="1"/>
              <a:t>nobody</a:t>
            </a:r>
            <a:r>
              <a:rPr lang="de-DE"/>
              <a:t> </a:t>
            </a:r>
            <a:r>
              <a:rPr lang="de-DE" err="1"/>
              <a:t>likes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read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on </a:t>
            </a:r>
            <a:r>
              <a:rPr lang="de-DE" err="1"/>
              <a:t>the</a:t>
            </a:r>
            <a:r>
              <a:rPr lang="de-DE"/>
              <a:t> screen. </a:t>
            </a:r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endParaRPr lang="de-DE"/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en-US"/>
              <a:t>Be aware that there is a significant difference between using only the enter-key and using the combination of enter- and shift-key</a:t>
            </a:r>
            <a:r>
              <a:rPr lang="de-DE"/>
              <a:t>.</a:t>
            </a:r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de-DE"/>
              <a:t>In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textbox</a:t>
            </a:r>
            <a:r>
              <a:rPr lang="de-DE"/>
              <a:t>,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enter-</a:t>
            </a:r>
            <a:r>
              <a:rPr lang="de-DE" err="1"/>
              <a:t>key</a:t>
            </a:r>
            <a:r>
              <a:rPr lang="de-DE"/>
              <a:t> will </a:t>
            </a:r>
            <a:r>
              <a:rPr lang="de-DE" err="1"/>
              <a:t>create</a:t>
            </a:r>
            <a:r>
              <a:rPr lang="de-DE"/>
              <a:t> a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paragraph</a:t>
            </a:r>
            <a:r>
              <a:rPr lang="de-DE"/>
              <a:t>, </a:t>
            </a:r>
            <a:r>
              <a:rPr lang="de-DE" err="1"/>
              <a:t>causing</a:t>
            </a:r>
            <a:r>
              <a:rPr lang="de-DE"/>
              <a:t> a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numeration</a:t>
            </a:r>
            <a:r>
              <a:rPr lang="de-DE"/>
              <a:t>. </a:t>
            </a:r>
            <a:br>
              <a:rPr lang="de-DE"/>
            </a:br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want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start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in a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line</a:t>
            </a:r>
            <a:r>
              <a:rPr lang="de-DE"/>
              <a:t> (like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sentence</a:t>
            </a:r>
            <a:r>
              <a:rPr lang="de-DE"/>
              <a:t>) and </a:t>
            </a:r>
            <a:r>
              <a:rPr lang="de-DE" err="1"/>
              <a:t>keep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numeration</a:t>
            </a:r>
            <a:r>
              <a:rPr lang="de-DE"/>
              <a:t>, </a:t>
            </a:r>
            <a:r>
              <a:rPr lang="de-DE" err="1"/>
              <a:t>use</a:t>
            </a:r>
            <a:r>
              <a:rPr lang="de-DE"/>
              <a:t> shift-</a:t>
            </a:r>
            <a:r>
              <a:rPr lang="de-DE" err="1"/>
              <a:t>enter</a:t>
            </a:r>
            <a:r>
              <a:rPr lang="de-DE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762080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045ED79A-32AA-D64E-AAD5-54B4B9C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842" y="939341"/>
            <a:ext cx="11506291" cy="4829919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de-DE">
                <a:solidFill>
                  <a:srgbClr val="0F218B"/>
                </a:solidFill>
              </a:rPr>
              <a:t>Headline 3 – Edit </a:t>
            </a:r>
            <a:r>
              <a:rPr lang="de-DE" err="1">
                <a:solidFill>
                  <a:srgbClr val="0F218B"/>
                </a:solidFill>
              </a:rPr>
              <a:t>text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here</a:t>
            </a:r>
            <a:r>
              <a:rPr lang="de-DE">
                <a:solidFill>
                  <a:srgbClr val="0F218B"/>
                </a:solidFill>
              </a:rPr>
              <a:t>.</a:t>
            </a:r>
            <a:endParaRPr lang="de-DE" i="1">
              <a:solidFill>
                <a:srgbClr val="0F218B"/>
              </a:solidFill>
            </a:endParaRPr>
          </a:p>
        </p:txBody>
      </p:sp>
      <p:grpSp>
        <p:nvGrpSpPr>
          <p:cNvPr id="4" name="Group 3553" title="6-Monats-Zeitleiste Platzhalter">
            <a:extLst>
              <a:ext uri="{FF2B5EF4-FFF2-40B4-BE49-F238E27FC236}">
                <a16:creationId xmlns:a16="http://schemas.microsoft.com/office/drawing/2014/main" id="{104D80E7-590A-6F45-BD68-8611B65301C7}"/>
              </a:ext>
            </a:extLst>
          </p:cNvPr>
          <p:cNvGrpSpPr/>
          <p:nvPr userDrawn="1"/>
        </p:nvGrpSpPr>
        <p:grpSpPr>
          <a:xfrm>
            <a:off x="1811339" y="2381327"/>
            <a:ext cx="8569325" cy="3224119"/>
            <a:chOff x="0" y="359738"/>
            <a:chExt cx="10490200" cy="5139089"/>
          </a:xfrm>
        </p:grpSpPr>
        <p:grpSp>
          <p:nvGrpSpPr>
            <p:cNvPr id="6" name="Group 3530">
              <a:extLst>
                <a:ext uri="{FF2B5EF4-FFF2-40B4-BE49-F238E27FC236}">
                  <a16:creationId xmlns:a16="http://schemas.microsoft.com/office/drawing/2014/main" id="{0F489A34-EB0D-9844-8E5C-68A73CD91E77}"/>
                </a:ext>
              </a:extLst>
            </p:cNvPr>
            <p:cNvGrpSpPr/>
            <p:nvPr/>
          </p:nvGrpSpPr>
          <p:grpSpPr>
            <a:xfrm>
              <a:off x="463551" y="803442"/>
              <a:ext cx="5797974" cy="4695385"/>
              <a:chOff x="545" y="358575"/>
              <a:chExt cx="5797973" cy="4695384"/>
            </a:xfrm>
          </p:grpSpPr>
          <p:sp>
            <p:nvSpPr>
              <p:cNvPr id="15" name="Shape 3525">
                <a:extLst>
                  <a:ext uri="{FF2B5EF4-FFF2-40B4-BE49-F238E27FC236}">
                    <a16:creationId xmlns:a16="http://schemas.microsoft.com/office/drawing/2014/main" id="{A153CEA7-30AE-F849-A6F4-864E0256893E}"/>
                  </a:ext>
                </a:extLst>
              </p:cNvPr>
              <p:cNvSpPr/>
              <p:nvPr/>
            </p:nvSpPr>
            <p:spPr>
              <a:xfrm flipV="1">
                <a:off x="545" y="358575"/>
                <a:ext cx="0" cy="2410322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Shape 3526">
                <a:extLst>
                  <a:ext uri="{FF2B5EF4-FFF2-40B4-BE49-F238E27FC236}">
                    <a16:creationId xmlns:a16="http://schemas.microsoft.com/office/drawing/2014/main" id="{60C53EF1-C062-D545-8D50-5E5A151EAEF2}"/>
                  </a:ext>
                </a:extLst>
              </p:cNvPr>
              <p:cNvSpPr/>
              <p:nvPr/>
            </p:nvSpPr>
            <p:spPr>
              <a:xfrm flipV="1">
                <a:off x="755773" y="1567594"/>
                <a:ext cx="0" cy="1201303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Shape 3527">
                <a:extLst>
                  <a:ext uri="{FF2B5EF4-FFF2-40B4-BE49-F238E27FC236}">
                    <a16:creationId xmlns:a16="http://schemas.microsoft.com/office/drawing/2014/main" id="{13DFF85B-1393-F24D-B481-3D1EF145FDA3}"/>
                  </a:ext>
                </a:extLst>
              </p:cNvPr>
              <p:cNvSpPr/>
              <p:nvPr/>
            </p:nvSpPr>
            <p:spPr>
              <a:xfrm flipV="1">
                <a:off x="5798518" y="721344"/>
                <a:ext cx="0" cy="2047552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Shape 3528">
                <a:extLst>
                  <a:ext uri="{FF2B5EF4-FFF2-40B4-BE49-F238E27FC236}">
                    <a16:creationId xmlns:a16="http://schemas.microsoft.com/office/drawing/2014/main" id="{DC0087D8-03A9-6944-85A2-0EFC81E8E914}"/>
                  </a:ext>
                </a:extLst>
              </p:cNvPr>
              <p:cNvSpPr/>
              <p:nvPr/>
            </p:nvSpPr>
            <p:spPr>
              <a:xfrm>
                <a:off x="1608725" y="3274911"/>
                <a:ext cx="0" cy="1779048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Shape 3529">
                <a:extLst>
                  <a:ext uri="{FF2B5EF4-FFF2-40B4-BE49-F238E27FC236}">
                    <a16:creationId xmlns:a16="http://schemas.microsoft.com/office/drawing/2014/main" id="{DECA1AED-351A-F54C-8939-BE1935F59845}"/>
                  </a:ext>
                </a:extLst>
              </p:cNvPr>
              <p:cNvSpPr/>
              <p:nvPr/>
            </p:nvSpPr>
            <p:spPr>
              <a:xfrm>
                <a:off x="4459938" y="3274911"/>
                <a:ext cx="0" cy="909640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3537">
              <a:extLst>
                <a:ext uri="{FF2B5EF4-FFF2-40B4-BE49-F238E27FC236}">
                  <a16:creationId xmlns:a16="http://schemas.microsoft.com/office/drawing/2014/main" id="{A90B8DDB-C27F-1A4D-B381-D7862AAE7931}"/>
                </a:ext>
              </a:extLst>
            </p:cNvPr>
            <p:cNvGrpSpPr/>
            <p:nvPr/>
          </p:nvGrpSpPr>
          <p:grpSpPr>
            <a:xfrm>
              <a:off x="0" y="3216502"/>
              <a:ext cx="10490200" cy="508001"/>
              <a:chOff x="0" y="0"/>
              <a:chExt cx="10490200" cy="508000"/>
            </a:xfrm>
          </p:grpSpPr>
          <p:sp>
            <p:nvSpPr>
              <p:cNvPr id="9" name="Shape 3531">
                <a:extLst>
                  <a:ext uri="{FF2B5EF4-FFF2-40B4-BE49-F238E27FC236}">
                    <a16:creationId xmlns:a16="http://schemas.microsoft.com/office/drawing/2014/main" id="{11C1F5E3-318A-7F41-9327-18EA7D1F2420}"/>
                  </a:ext>
                </a:extLst>
              </p:cNvPr>
              <p:cNvSpPr/>
              <p:nvPr/>
            </p:nvSpPr>
            <p:spPr>
              <a:xfrm>
                <a:off x="1793240" y="0"/>
                <a:ext cx="1524001" cy="508000"/>
              </a:xfrm>
              <a:prstGeom prst="rect">
                <a:avLst/>
              </a:prstGeom>
              <a:solidFill>
                <a:srgbClr val="51A1D2">
                  <a:alpha val="8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 err="1">
                    <a:latin typeface="Calibri" panose="020F0502020204030204" pitchFamily="34" charset="0"/>
                    <a:cs typeface="Calibri" panose="020F0502020204030204" pitchFamily="34" charset="0"/>
                  </a:rPr>
                  <a:t>February</a:t>
                </a:r>
                <a:endParaRPr lang="de-DE" sz="1400" cap="none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Shape 3532">
                <a:extLst>
                  <a:ext uri="{FF2B5EF4-FFF2-40B4-BE49-F238E27FC236}">
                    <a16:creationId xmlns:a16="http://schemas.microsoft.com/office/drawing/2014/main" id="{0CAAF65E-76F6-2A43-B9EB-D5012C50B795}"/>
                  </a:ext>
                </a:extLst>
              </p:cNvPr>
              <p:cNvSpPr/>
              <p:nvPr/>
            </p:nvSpPr>
            <p:spPr>
              <a:xfrm>
                <a:off x="3586479" y="0"/>
                <a:ext cx="1524001" cy="508000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March</a:t>
                </a:r>
                <a:endParaRPr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Shape 3533">
                <a:extLst>
                  <a:ext uri="{FF2B5EF4-FFF2-40B4-BE49-F238E27FC236}">
                    <a16:creationId xmlns:a16="http://schemas.microsoft.com/office/drawing/2014/main" id="{07E0612B-2EE4-D94B-B9D5-7C3647E11828}"/>
                  </a:ext>
                </a:extLst>
              </p:cNvPr>
              <p:cNvSpPr/>
              <p:nvPr/>
            </p:nvSpPr>
            <p:spPr>
              <a:xfrm>
                <a:off x="5379719" y="0"/>
                <a:ext cx="1524001" cy="508000"/>
              </a:xfrm>
              <a:prstGeom prst="rect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April</a:t>
                </a:r>
              </a:p>
            </p:txBody>
          </p:sp>
          <p:sp>
            <p:nvSpPr>
              <p:cNvPr id="12" name="Shape 3534">
                <a:extLst>
                  <a:ext uri="{FF2B5EF4-FFF2-40B4-BE49-F238E27FC236}">
                    <a16:creationId xmlns:a16="http://schemas.microsoft.com/office/drawing/2014/main" id="{A49F006A-263E-B749-84F7-45EC0200E53B}"/>
                  </a:ext>
                </a:extLst>
              </p:cNvPr>
              <p:cNvSpPr/>
              <p:nvPr/>
            </p:nvSpPr>
            <p:spPr>
              <a:xfrm>
                <a:off x="7172959" y="0"/>
                <a:ext cx="1524001" cy="508000"/>
              </a:xfrm>
              <a:prstGeom prst="rect">
                <a:avLst/>
              </a:prstGeom>
              <a:solidFill>
                <a:srgbClr val="313131">
                  <a:alpha val="8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May</a:t>
                </a:r>
              </a:p>
            </p:txBody>
          </p:sp>
          <p:sp>
            <p:nvSpPr>
              <p:cNvPr id="13" name="Shape 3535">
                <a:extLst>
                  <a:ext uri="{FF2B5EF4-FFF2-40B4-BE49-F238E27FC236}">
                    <a16:creationId xmlns:a16="http://schemas.microsoft.com/office/drawing/2014/main" id="{F74572F9-391D-914E-9B18-1442CC5747BA}"/>
                  </a:ext>
                </a:extLst>
              </p:cNvPr>
              <p:cNvSpPr/>
              <p:nvPr/>
            </p:nvSpPr>
            <p:spPr>
              <a:xfrm>
                <a:off x="8966200" y="0"/>
                <a:ext cx="1524000" cy="508000"/>
              </a:xfrm>
              <a:prstGeom prst="rect">
                <a:avLst/>
              </a:prstGeom>
              <a:solidFill>
                <a:srgbClr val="313131">
                  <a:alpha val="6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June</a:t>
                </a:r>
              </a:p>
            </p:txBody>
          </p:sp>
          <p:sp>
            <p:nvSpPr>
              <p:cNvPr id="14" name="Shape 3536">
                <a:extLst>
                  <a:ext uri="{FF2B5EF4-FFF2-40B4-BE49-F238E27FC236}">
                    <a16:creationId xmlns:a16="http://schemas.microsoft.com/office/drawing/2014/main" id="{9E60BD2D-E973-D848-94DA-2522289CF023}"/>
                  </a:ext>
                </a:extLst>
              </p:cNvPr>
              <p:cNvSpPr/>
              <p:nvPr/>
            </p:nvSpPr>
            <p:spPr>
              <a:xfrm>
                <a:off x="0" y="0"/>
                <a:ext cx="1524000" cy="508000"/>
              </a:xfrm>
              <a:prstGeom prst="rect">
                <a:avLst/>
              </a:prstGeom>
              <a:solidFill>
                <a:srgbClr val="01509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 err="1">
                    <a:latin typeface="Calibri" panose="020F0502020204030204" pitchFamily="34" charset="0"/>
                    <a:cs typeface="Calibri" panose="020F0502020204030204" pitchFamily="34" charset="0"/>
                  </a:rPr>
                  <a:t>January</a:t>
                </a:r>
                <a:endParaRPr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Shape 3538">
              <a:extLst>
                <a:ext uri="{FF2B5EF4-FFF2-40B4-BE49-F238E27FC236}">
                  <a16:creationId xmlns:a16="http://schemas.microsoft.com/office/drawing/2014/main" id="{A6354215-87B2-714D-B863-6578DB1C0933}"/>
                </a:ext>
              </a:extLst>
            </p:cNvPr>
            <p:cNvSpPr/>
            <p:nvPr/>
          </p:nvSpPr>
          <p:spPr>
            <a:xfrm>
              <a:off x="608959" y="359738"/>
              <a:ext cx="493135" cy="8882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>
                  <a:solidFill>
                    <a:srgbClr val="3484C9"/>
                  </a:solidFill>
                </a:defRPr>
              </a:lvl1pPr>
            </a:lstStyle>
            <a:p>
              <a:r>
                <a:rPr sz="2400">
                  <a:solidFill>
                    <a:srgbClr val="0150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05</a:t>
              </a:r>
            </a:p>
          </p:txBody>
        </p:sp>
      </p:grpSp>
      <p:sp>
        <p:nvSpPr>
          <p:cNvPr id="20" name="Shape 3538">
            <a:extLst>
              <a:ext uri="{FF2B5EF4-FFF2-40B4-BE49-F238E27FC236}">
                <a16:creationId xmlns:a16="http://schemas.microsoft.com/office/drawing/2014/main" id="{35FD298D-674A-CC48-8F61-37BFAA2B6DB3}"/>
              </a:ext>
            </a:extLst>
          </p:cNvPr>
          <p:cNvSpPr/>
          <p:nvPr userDrawn="1"/>
        </p:nvSpPr>
        <p:spPr>
          <a:xfrm>
            <a:off x="2920857" y="3136102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hape 3538">
            <a:extLst>
              <a:ext uri="{FF2B5EF4-FFF2-40B4-BE49-F238E27FC236}">
                <a16:creationId xmlns:a16="http://schemas.microsoft.com/office/drawing/2014/main" id="{7B384765-BFC7-8A40-914E-EB681AEE534B}"/>
              </a:ext>
            </a:extLst>
          </p:cNvPr>
          <p:cNvSpPr/>
          <p:nvPr userDrawn="1"/>
        </p:nvSpPr>
        <p:spPr>
          <a:xfrm>
            <a:off x="7061317" y="2606675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Shape 3538">
            <a:extLst>
              <a:ext uri="{FF2B5EF4-FFF2-40B4-BE49-F238E27FC236}">
                <a16:creationId xmlns:a16="http://schemas.microsoft.com/office/drawing/2014/main" id="{AE2700E5-E78F-094F-96E0-403DD94E3ECA}"/>
              </a:ext>
            </a:extLst>
          </p:cNvPr>
          <p:cNvSpPr/>
          <p:nvPr userDrawn="1"/>
        </p:nvSpPr>
        <p:spPr>
          <a:xfrm>
            <a:off x="3640937" y="5319539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Shape 3538">
            <a:extLst>
              <a:ext uri="{FF2B5EF4-FFF2-40B4-BE49-F238E27FC236}">
                <a16:creationId xmlns:a16="http://schemas.microsoft.com/office/drawing/2014/main" id="{D2168131-C3E9-2642-AC6A-FD9DF04C35DF}"/>
              </a:ext>
            </a:extLst>
          </p:cNvPr>
          <p:cNvSpPr/>
          <p:nvPr userDrawn="1"/>
        </p:nvSpPr>
        <p:spPr>
          <a:xfrm>
            <a:off x="5945193" y="4771926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Shape 3539">
            <a:extLst>
              <a:ext uri="{FF2B5EF4-FFF2-40B4-BE49-F238E27FC236}">
                <a16:creationId xmlns:a16="http://schemas.microsoft.com/office/drawing/2014/main" id="{9070C1F2-9150-574A-80C7-16A9A88CD69A}"/>
              </a:ext>
            </a:extLst>
          </p:cNvPr>
          <p:cNvSpPr/>
          <p:nvPr userDrawn="1"/>
        </p:nvSpPr>
        <p:spPr>
          <a:xfrm>
            <a:off x="2748663" y="2380866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5" name="Shape 3539">
            <a:extLst>
              <a:ext uri="{FF2B5EF4-FFF2-40B4-BE49-F238E27FC236}">
                <a16:creationId xmlns:a16="http://schemas.microsoft.com/office/drawing/2014/main" id="{F165BDCC-DA70-EC46-9626-3AB83AF24553}"/>
              </a:ext>
            </a:extLst>
          </p:cNvPr>
          <p:cNvSpPr/>
          <p:nvPr userDrawn="1"/>
        </p:nvSpPr>
        <p:spPr>
          <a:xfrm>
            <a:off x="7484962" y="2622989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6" name="Shape 3539">
            <a:extLst>
              <a:ext uri="{FF2B5EF4-FFF2-40B4-BE49-F238E27FC236}">
                <a16:creationId xmlns:a16="http://schemas.microsoft.com/office/drawing/2014/main" id="{79E6AE81-3957-014F-ADD0-951A098602AC}"/>
              </a:ext>
            </a:extLst>
          </p:cNvPr>
          <p:cNvSpPr/>
          <p:nvPr userDrawn="1"/>
        </p:nvSpPr>
        <p:spPr>
          <a:xfrm>
            <a:off x="3374198" y="3154499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7" name="Shape 3539">
            <a:extLst>
              <a:ext uri="{FF2B5EF4-FFF2-40B4-BE49-F238E27FC236}">
                <a16:creationId xmlns:a16="http://schemas.microsoft.com/office/drawing/2014/main" id="{4CDDE768-FC4E-754B-8160-BC3805C4D230}"/>
              </a:ext>
            </a:extLst>
          </p:cNvPr>
          <p:cNvSpPr/>
          <p:nvPr userDrawn="1"/>
        </p:nvSpPr>
        <p:spPr>
          <a:xfrm>
            <a:off x="4061660" y="5339645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8" name="Shape 3539">
            <a:extLst>
              <a:ext uri="{FF2B5EF4-FFF2-40B4-BE49-F238E27FC236}">
                <a16:creationId xmlns:a16="http://schemas.microsoft.com/office/drawing/2014/main" id="{FCEA35DC-17D6-1745-9FC7-F6342C85336C}"/>
              </a:ext>
            </a:extLst>
          </p:cNvPr>
          <p:cNvSpPr/>
          <p:nvPr userDrawn="1"/>
        </p:nvSpPr>
        <p:spPr>
          <a:xfrm>
            <a:off x="6359164" y="4781912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</p:spTree>
    <p:extLst>
      <p:ext uri="{BB962C8B-B14F-4D97-AF65-F5344CB8AC3E}">
        <p14:creationId xmlns:p14="http://schemas.microsoft.com/office/powerpoint/2010/main" val="796294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grpSp>
        <p:nvGrpSpPr>
          <p:cNvPr id="3" name="Group 3911" title="Jahres Zeitleiste Platzhalter">
            <a:extLst>
              <a:ext uri="{FF2B5EF4-FFF2-40B4-BE49-F238E27FC236}">
                <a16:creationId xmlns:a16="http://schemas.microsoft.com/office/drawing/2014/main" id="{C9AF7415-8D2A-C940-B919-D2896ED2CC76}"/>
              </a:ext>
            </a:extLst>
          </p:cNvPr>
          <p:cNvGrpSpPr/>
          <p:nvPr userDrawn="1"/>
        </p:nvGrpSpPr>
        <p:grpSpPr>
          <a:xfrm>
            <a:off x="1811524" y="2655243"/>
            <a:ext cx="7397880" cy="2749280"/>
            <a:chOff x="93735" y="581934"/>
            <a:chExt cx="10577686" cy="3930994"/>
          </a:xfrm>
        </p:grpSpPr>
        <p:grpSp>
          <p:nvGrpSpPr>
            <p:cNvPr id="4" name="Group 3892">
              <a:extLst>
                <a:ext uri="{FF2B5EF4-FFF2-40B4-BE49-F238E27FC236}">
                  <a16:creationId xmlns:a16="http://schemas.microsoft.com/office/drawing/2014/main" id="{BF9A743B-F676-5541-B47D-C0037A53680B}"/>
                </a:ext>
              </a:extLst>
            </p:cNvPr>
            <p:cNvGrpSpPr/>
            <p:nvPr/>
          </p:nvGrpSpPr>
          <p:grpSpPr>
            <a:xfrm>
              <a:off x="636627" y="581934"/>
              <a:ext cx="10034794" cy="3930994"/>
              <a:chOff x="6131" y="477113"/>
              <a:chExt cx="10034793" cy="3930992"/>
            </a:xfrm>
          </p:grpSpPr>
          <p:sp>
            <p:nvSpPr>
              <p:cNvPr id="7" name="Shape 3882">
                <a:extLst>
                  <a:ext uri="{FF2B5EF4-FFF2-40B4-BE49-F238E27FC236}">
                    <a16:creationId xmlns:a16="http://schemas.microsoft.com/office/drawing/2014/main" id="{FB374AB2-ACB5-F24F-8D5D-4E70071227EE}"/>
                  </a:ext>
                </a:extLst>
              </p:cNvPr>
              <p:cNvSpPr/>
              <p:nvPr/>
            </p:nvSpPr>
            <p:spPr>
              <a:xfrm flipV="1">
                <a:off x="4975193" y="477113"/>
                <a:ext cx="1" cy="1940560"/>
              </a:xfrm>
              <a:prstGeom prst="line">
                <a:avLst/>
              </a:prstGeom>
              <a:noFill/>
              <a:ln w="63500" cap="flat">
                <a:solidFill>
                  <a:srgbClr val="51A1D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Shape 3883">
                <a:extLst>
                  <a:ext uri="{FF2B5EF4-FFF2-40B4-BE49-F238E27FC236}">
                    <a16:creationId xmlns:a16="http://schemas.microsoft.com/office/drawing/2014/main" id="{EA1CE728-B269-1C4E-9B54-82A102A50404}"/>
                  </a:ext>
                </a:extLst>
              </p:cNvPr>
              <p:cNvSpPr/>
              <p:nvPr/>
            </p:nvSpPr>
            <p:spPr>
              <a:xfrm flipV="1">
                <a:off x="6131" y="477113"/>
                <a:ext cx="1" cy="1940560"/>
              </a:xfrm>
              <a:prstGeom prst="line">
                <a:avLst/>
              </a:prstGeom>
              <a:solidFill>
                <a:srgbClr val="015092"/>
              </a:solidFill>
              <a:ln w="63500" cap="flat">
                <a:solidFill>
                  <a:srgbClr val="01509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Shape 3884">
                <a:extLst>
                  <a:ext uri="{FF2B5EF4-FFF2-40B4-BE49-F238E27FC236}">
                    <a16:creationId xmlns:a16="http://schemas.microsoft.com/office/drawing/2014/main" id="{7F9696C5-6EFA-3F44-ACCC-A640A163B09E}"/>
                  </a:ext>
                </a:extLst>
              </p:cNvPr>
              <p:cNvSpPr/>
              <p:nvPr/>
            </p:nvSpPr>
            <p:spPr>
              <a:xfrm>
                <a:off x="38737" y="2461556"/>
                <a:ext cx="9911442" cy="0"/>
              </a:xfrm>
              <a:prstGeom prst="line">
                <a:avLst/>
              </a:prstGeom>
              <a:noFill/>
              <a:ln w="63500" cap="flat">
                <a:solidFill>
                  <a:srgbClr val="313131">
                    <a:alpha val="8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Shape 3886">
                <a:extLst>
                  <a:ext uri="{FF2B5EF4-FFF2-40B4-BE49-F238E27FC236}">
                    <a16:creationId xmlns:a16="http://schemas.microsoft.com/office/drawing/2014/main" id="{9F291BB0-5EAA-9348-8F11-398FB22080F8}"/>
                  </a:ext>
                </a:extLst>
              </p:cNvPr>
              <p:cNvSpPr/>
              <p:nvPr/>
            </p:nvSpPr>
            <p:spPr>
              <a:xfrm>
                <a:off x="9850422" y="2364572"/>
                <a:ext cx="190502" cy="190501"/>
              </a:xfrm>
              <a:prstGeom prst="ellipse">
                <a:avLst/>
              </a:prstGeom>
              <a:solidFill>
                <a:srgbClr val="31313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Shape 3887">
                <a:extLst>
                  <a:ext uri="{FF2B5EF4-FFF2-40B4-BE49-F238E27FC236}">
                    <a16:creationId xmlns:a16="http://schemas.microsoft.com/office/drawing/2014/main" id="{BCE477E8-F7BD-0F42-9589-05CBDFAAB18A}"/>
                  </a:ext>
                </a:extLst>
              </p:cNvPr>
              <p:cNvSpPr/>
              <p:nvPr/>
            </p:nvSpPr>
            <p:spPr>
              <a:xfrm>
                <a:off x="2411544" y="2368317"/>
                <a:ext cx="190502" cy="190501"/>
              </a:xfrm>
              <a:prstGeom prst="ellipse">
                <a:avLst/>
              </a:prstGeom>
              <a:solidFill>
                <a:srgbClr val="51A1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Shape 3888">
                <a:extLst>
                  <a:ext uri="{FF2B5EF4-FFF2-40B4-BE49-F238E27FC236}">
                    <a16:creationId xmlns:a16="http://schemas.microsoft.com/office/drawing/2014/main" id="{7429753A-3C9E-B84B-BE29-D4FB586DA37E}"/>
                  </a:ext>
                </a:extLst>
              </p:cNvPr>
              <p:cNvSpPr/>
              <p:nvPr/>
            </p:nvSpPr>
            <p:spPr>
              <a:xfrm>
                <a:off x="4883584" y="2368318"/>
                <a:ext cx="190502" cy="190501"/>
              </a:xfrm>
              <a:prstGeom prst="ellipse">
                <a:avLst/>
              </a:prstGeom>
              <a:solidFill>
                <a:srgbClr val="51A1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Shape 3889">
                <a:extLst>
                  <a:ext uri="{FF2B5EF4-FFF2-40B4-BE49-F238E27FC236}">
                    <a16:creationId xmlns:a16="http://schemas.microsoft.com/office/drawing/2014/main" id="{01F5BD46-1837-2445-81BC-19FA29B81F17}"/>
                  </a:ext>
                </a:extLst>
              </p:cNvPr>
              <p:cNvSpPr/>
              <p:nvPr/>
            </p:nvSpPr>
            <p:spPr>
              <a:xfrm>
                <a:off x="7368877" y="2368318"/>
                <a:ext cx="190502" cy="190501"/>
              </a:xfrm>
              <a:prstGeom prst="ellipse">
                <a:avLst/>
              </a:prstGeom>
              <a:solidFill>
                <a:srgbClr val="31313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Shape 3890">
                <a:extLst>
                  <a:ext uri="{FF2B5EF4-FFF2-40B4-BE49-F238E27FC236}">
                    <a16:creationId xmlns:a16="http://schemas.microsoft.com/office/drawing/2014/main" id="{38B19469-B9A6-8940-8470-7A36199769F8}"/>
                  </a:ext>
                </a:extLst>
              </p:cNvPr>
              <p:cNvSpPr/>
              <p:nvPr/>
            </p:nvSpPr>
            <p:spPr>
              <a:xfrm flipV="1">
                <a:off x="7451364" y="2463799"/>
                <a:ext cx="1" cy="1940560"/>
              </a:xfrm>
              <a:prstGeom prst="line">
                <a:avLst/>
              </a:prstGeom>
              <a:noFill/>
              <a:ln w="63500" cap="flat">
                <a:solidFill>
                  <a:srgbClr val="313131">
                    <a:alpha val="6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Shape 3891">
                <a:extLst>
                  <a:ext uri="{FF2B5EF4-FFF2-40B4-BE49-F238E27FC236}">
                    <a16:creationId xmlns:a16="http://schemas.microsoft.com/office/drawing/2014/main" id="{117DD6A9-A883-E544-9621-C8501B30B3B4}"/>
                  </a:ext>
                </a:extLst>
              </p:cNvPr>
              <p:cNvSpPr/>
              <p:nvPr/>
            </p:nvSpPr>
            <p:spPr>
              <a:xfrm flipV="1">
                <a:off x="2498616" y="2467545"/>
                <a:ext cx="1" cy="1940560"/>
              </a:xfrm>
              <a:prstGeom prst="line">
                <a:avLst/>
              </a:prstGeom>
              <a:noFill/>
              <a:ln w="63500" cap="flat">
                <a:solidFill>
                  <a:srgbClr val="51A1D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Shape 3904">
              <a:extLst>
                <a:ext uri="{FF2B5EF4-FFF2-40B4-BE49-F238E27FC236}">
                  <a16:creationId xmlns:a16="http://schemas.microsoft.com/office/drawing/2014/main" id="{97E1DA5A-D2AC-CD4A-94FA-4070AD6EB5B4}"/>
                </a:ext>
              </a:extLst>
            </p:cNvPr>
            <p:cNvSpPr/>
            <p:nvPr/>
          </p:nvSpPr>
          <p:spPr>
            <a:xfrm>
              <a:off x="93735" y="1997149"/>
              <a:ext cx="1116503" cy="1116503"/>
            </a:xfrm>
            <a:prstGeom prst="ellipse">
              <a:avLst/>
            </a:prstGeom>
            <a:solidFill>
              <a:srgbClr val="015092"/>
            </a:solidFill>
            <a:ln w="12700" cap="flat">
              <a:solidFill>
                <a:srgbClr val="015092"/>
              </a:solidFill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2500" cap="all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algn="ctr"/>
              <a:r>
                <a:rPr sz="1400" b="1">
                  <a:latin typeface="Calibri" panose="020F0502020204030204" pitchFamily="34" charset="0"/>
                  <a:cs typeface="Calibri" panose="020F0502020204030204" pitchFamily="34" charset="0"/>
                </a:rPr>
                <a:t>Start</a:t>
              </a:r>
            </a:p>
          </p:txBody>
        </p:sp>
      </p:grpSp>
      <p:sp>
        <p:nvSpPr>
          <p:cNvPr id="16" name="Shape 3899">
            <a:extLst>
              <a:ext uri="{FF2B5EF4-FFF2-40B4-BE49-F238E27FC236}">
                <a16:creationId xmlns:a16="http://schemas.microsoft.com/office/drawing/2014/main" id="{1C04B757-37FD-8344-9AF0-04B08289508A}"/>
              </a:ext>
            </a:extLst>
          </p:cNvPr>
          <p:cNvSpPr/>
          <p:nvPr userDrawn="1"/>
        </p:nvSpPr>
        <p:spPr>
          <a:xfrm>
            <a:off x="5500456" y="4177891"/>
            <a:ext cx="555807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de-DE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hape 3899">
            <a:extLst>
              <a:ext uri="{FF2B5EF4-FFF2-40B4-BE49-F238E27FC236}">
                <a16:creationId xmlns:a16="http://schemas.microsoft.com/office/drawing/2014/main" id="{68276EE8-CA57-2346-9CCF-A025AFF6855B}"/>
              </a:ext>
            </a:extLst>
          </p:cNvPr>
          <p:cNvSpPr/>
          <p:nvPr userDrawn="1"/>
        </p:nvSpPr>
        <p:spPr>
          <a:xfrm>
            <a:off x="8958826" y="4177891"/>
            <a:ext cx="488973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de-DE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Shape 3899">
            <a:extLst>
              <a:ext uri="{FF2B5EF4-FFF2-40B4-BE49-F238E27FC236}">
                <a16:creationId xmlns:a16="http://schemas.microsoft.com/office/drawing/2014/main" id="{23DE72D4-878E-2144-A9D3-A42389C2E721}"/>
              </a:ext>
            </a:extLst>
          </p:cNvPr>
          <p:cNvSpPr/>
          <p:nvPr userDrawn="1"/>
        </p:nvSpPr>
        <p:spPr>
          <a:xfrm>
            <a:off x="3746385" y="3735364"/>
            <a:ext cx="549411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de-DE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Shape 3899">
            <a:extLst>
              <a:ext uri="{FF2B5EF4-FFF2-40B4-BE49-F238E27FC236}">
                <a16:creationId xmlns:a16="http://schemas.microsoft.com/office/drawing/2014/main" id="{6FE0A369-2E74-4C41-9332-CEA1A3F8CAA5}"/>
              </a:ext>
            </a:extLst>
          </p:cNvPr>
          <p:cNvSpPr/>
          <p:nvPr userDrawn="1"/>
        </p:nvSpPr>
        <p:spPr>
          <a:xfrm>
            <a:off x="7204755" y="3735364"/>
            <a:ext cx="566327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Shape 3538">
            <a:extLst>
              <a:ext uri="{FF2B5EF4-FFF2-40B4-BE49-F238E27FC236}">
                <a16:creationId xmlns:a16="http://schemas.microsoft.com/office/drawing/2014/main" id="{6218F089-DA01-8A49-B7EB-18202B0E694E}"/>
              </a:ext>
            </a:extLst>
          </p:cNvPr>
          <p:cNvSpPr/>
          <p:nvPr userDrawn="1"/>
        </p:nvSpPr>
        <p:spPr>
          <a:xfrm>
            <a:off x="5819509" y="2475684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hape 3538">
            <a:extLst>
              <a:ext uri="{FF2B5EF4-FFF2-40B4-BE49-F238E27FC236}">
                <a16:creationId xmlns:a16="http://schemas.microsoft.com/office/drawing/2014/main" id="{3ACB3470-0EB9-4B42-869A-F6D9D2389C11}"/>
              </a:ext>
            </a:extLst>
          </p:cNvPr>
          <p:cNvSpPr/>
          <p:nvPr userDrawn="1"/>
        </p:nvSpPr>
        <p:spPr>
          <a:xfrm>
            <a:off x="4055313" y="5103515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Shape 3538">
            <a:extLst>
              <a:ext uri="{FF2B5EF4-FFF2-40B4-BE49-F238E27FC236}">
                <a16:creationId xmlns:a16="http://schemas.microsoft.com/office/drawing/2014/main" id="{BD2E93CF-7EB0-1D44-8FE8-B42CB15F1E38}"/>
              </a:ext>
            </a:extLst>
          </p:cNvPr>
          <p:cNvSpPr/>
          <p:nvPr userDrawn="1"/>
        </p:nvSpPr>
        <p:spPr>
          <a:xfrm>
            <a:off x="7547701" y="5103515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Shape 3538">
            <a:extLst>
              <a:ext uri="{FF2B5EF4-FFF2-40B4-BE49-F238E27FC236}">
                <a16:creationId xmlns:a16="http://schemas.microsoft.com/office/drawing/2014/main" id="{1CA058CB-FB2E-7B41-9FC5-4261D2748707}"/>
              </a:ext>
            </a:extLst>
          </p:cNvPr>
          <p:cNvSpPr/>
          <p:nvPr userDrawn="1"/>
        </p:nvSpPr>
        <p:spPr>
          <a:xfrm>
            <a:off x="2308791" y="2475684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05</a:t>
            </a:r>
          </a:p>
        </p:txBody>
      </p:sp>
      <p:sp>
        <p:nvSpPr>
          <p:cNvPr id="24" name="Shape 3539">
            <a:extLst>
              <a:ext uri="{FF2B5EF4-FFF2-40B4-BE49-F238E27FC236}">
                <a16:creationId xmlns:a16="http://schemas.microsoft.com/office/drawing/2014/main" id="{9FFAAAAB-BD81-254B-BB85-D3B92CADBECE}"/>
              </a:ext>
            </a:extLst>
          </p:cNvPr>
          <p:cNvSpPr/>
          <p:nvPr userDrawn="1"/>
        </p:nvSpPr>
        <p:spPr>
          <a:xfrm>
            <a:off x="2727791" y="2465838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5" name="Inhaltsplatzhalter 1">
            <a:extLst>
              <a:ext uri="{FF2B5EF4-FFF2-40B4-BE49-F238E27FC236}">
                <a16:creationId xmlns:a16="http://schemas.microsoft.com/office/drawing/2014/main" id="{A948F616-4F52-274D-9802-62F7B100D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051" y="801295"/>
            <a:ext cx="11617325" cy="698184"/>
          </a:xfrm>
        </p:spPr>
        <p:txBody>
          <a:bodyPr>
            <a:normAutofit/>
          </a:bodyPr>
          <a:lstStyle/>
          <a:p>
            <a:r>
              <a:rPr lang="de-DE" b="1">
                <a:solidFill>
                  <a:srgbClr val="0F218B"/>
                </a:solidFill>
              </a:rPr>
              <a:t>Headline 3 – Edit </a:t>
            </a:r>
            <a:r>
              <a:rPr lang="de-DE" b="1" err="1">
                <a:solidFill>
                  <a:srgbClr val="0F218B"/>
                </a:solidFill>
              </a:rPr>
              <a:t>text</a:t>
            </a:r>
            <a:r>
              <a:rPr lang="de-DE" b="1">
                <a:solidFill>
                  <a:srgbClr val="0F218B"/>
                </a:solidFill>
              </a:rPr>
              <a:t> </a:t>
            </a:r>
            <a:r>
              <a:rPr lang="de-DE" b="1" err="1">
                <a:solidFill>
                  <a:srgbClr val="0F218B"/>
                </a:solidFill>
              </a:rPr>
              <a:t>here</a:t>
            </a:r>
            <a:r>
              <a:rPr lang="de-DE" b="1">
                <a:solidFill>
                  <a:srgbClr val="0F218B"/>
                </a:solidFill>
              </a:rPr>
              <a:t>.</a:t>
            </a:r>
            <a:endParaRPr lang="de-DE" b="1" i="1">
              <a:solidFill>
                <a:srgbClr val="0F218B"/>
              </a:solidFill>
            </a:endParaRPr>
          </a:p>
        </p:txBody>
      </p:sp>
      <p:sp>
        <p:nvSpPr>
          <p:cNvPr id="26" name="Shape 3539">
            <a:extLst>
              <a:ext uri="{FF2B5EF4-FFF2-40B4-BE49-F238E27FC236}">
                <a16:creationId xmlns:a16="http://schemas.microsoft.com/office/drawing/2014/main" id="{32B242B5-D413-7245-BEA1-FE249884F79E}"/>
              </a:ext>
            </a:extLst>
          </p:cNvPr>
          <p:cNvSpPr/>
          <p:nvPr userDrawn="1"/>
        </p:nvSpPr>
        <p:spPr>
          <a:xfrm>
            <a:off x="6188917" y="2443752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7" name="Shape 3539">
            <a:extLst>
              <a:ext uri="{FF2B5EF4-FFF2-40B4-BE49-F238E27FC236}">
                <a16:creationId xmlns:a16="http://schemas.microsoft.com/office/drawing/2014/main" id="{44E594EA-C5DC-8D44-884B-A44AA0741311}"/>
              </a:ext>
            </a:extLst>
          </p:cNvPr>
          <p:cNvSpPr/>
          <p:nvPr userDrawn="1"/>
        </p:nvSpPr>
        <p:spPr>
          <a:xfrm>
            <a:off x="4501613" y="5134372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8" name="Shape 3539">
            <a:extLst>
              <a:ext uri="{FF2B5EF4-FFF2-40B4-BE49-F238E27FC236}">
                <a16:creationId xmlns:a16="http://schemas.microsoft.com/office/drawing/2014/main" id="{6F33F5F3-AC6F-7047-9582-A2C841E188AD}"/>
              </a:ext>
            </a:extLst>
          </p:cNvPr>
          <p:cNvSpPr/>
          <p:nvPr userDrawn="1"/>
        </p:nvSpPr>
        <p:spPr>
          <a:xfrm>
            <a:off x="7962739" y="5112286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</p:spTree>
    <p:extLst>
      <p:ext uri="{BB962C8B-B14F-4D97-AF65-F5344CB8AC3E}">
        <p14:creationId xmlns:p14="http://schemas.microsoft.com/office/powerpoint/2010/main" val="1578233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3" name="Inhaltsplatzhalter 10">
            <a:extLst>
              <a:ext uri="{FF2B5EF4-FFF2-40B4-BE49-F238E27FC236}">
                <a16:creationId xmlns:a16="http://schemas.microsoft.com/office/drawing/2014/main" id="{E54CE07E-D134-8945-B928-3A2AD7482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59" y="820513"/>
            <a:ext cx="11606646" cy="698594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0F218B"/>
                </a:solidFill>
              </a:rPr>
              <a:t>Headline 3 – These SmartArt </a:t>
            </a:r>
            <a:r>
              <a:rPr lang="de-DE" err="1">
                <a:solidFill>
                  <a:srgbClr val="0F218B"/>
                </a:solidFill>
              </a:rPr>
              <a:t>charts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can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be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edited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directly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by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clicking</a:t>
            </a:r>
            <a:r>
              <a:rPr lang="de-DE">
                <a:solidFill>
                  <a:srgbClr val="0F218B"/>
                </a:solidFill>
              </a:rPr>
              <a:t> in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elements</a:t>
            </a:r>
            <a:r>
              <a:rPr lang="de-DE">
                <a:solidFill>
                  <a:srgbClr val="0F218B"/>
                </a:solidFill>
              </a:rPr>
              <a:t>, </a:t>
            </a:r>
            <a:r>
              <a:rPr lang="de-DE" err="1">
                <a:solidFill>
                  <a:srgbClr val="0F218B"/>
                </a:solidFill>
              </a:rPr>
              <a:t>then</a:t>
            </a:r>
            <a:r>
              <a:rPr lang="de-DE">
                <a:solidFill>
                  <a:srgbClr val="0F218B"/>
                </a:solidFill>
              </a:rPr>
              <a:t> on SmartArt-Tools</a:t>
            </a:r>
          </a:p>
        </p:txBody>
      </p:sp>
      <p:graphicFrame>
        <p:nvGraphicFramePr>
          <p:cNvPr id="4" name="Diagramm 4" title="SmartArt-Grafik Platzhalter">
            <a:extLst>
              <a:ext uri="{FF2B5EF4-FFF2-40B4-BE49-F238E27FC236}">
                <a16:creationId xmlns:a16="http://schemas.microsoft.com/office/drawing/2014/main" id="{3D20D492-DCEB-1548-9F8A-4D5C573DEF1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051202203"/>
              </p:ext>
            </p:extLst>
          </p:nvPr>
        </p:nvGraphicFramePr>
        <p:xfrm>
          <a:off x="382588" y="2384884"/>
          <a:ext cx="11522075" cy="3059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2358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NTSO-E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5600" y="2780928"/>
            <a:ext cx="11617788" cy="93610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err="1"/>
              <a:t>Thank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very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attention</a:t>
            </a:r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646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NTSO-E Thank you slide_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134634"/>
            <a:ext cx="11426825" cy="93610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err="1"/>
              <a:t>Thank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very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attention</a:t>
            </a:r>
            <a:r>
              <a:rPr lang="de-DE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D053C00-E906-E444-8E28-BAE1FF9E76D0}"/>
              </a:ext>
            </a:extLst>
          </p:cNvPr>
          <p:cNvSpPr txBox="1">
            <a:spLocks/>
          </p:cNvSpPr>
          <p:nvPr userDrawn="1"/>
        </p:nvSpPr>
        <p:spPr>
          <a:xfrm>
            <a:off x="382587" y="1186850"/>
            <a:ext cx="11426825" cy="631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Our values define who we are, what we stand for and how we behave.</a:t>
            </a:r>
          </a:p>
          <a:p>
            <a:pPr algn="ctr"/>
            <a:r>
              <a:rPr lang="en-IE" sz="18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all play a part in bringing them to life</a:t>
            </a:r>
            <a:r>
              <a:rPr lang="en-IE" sz="20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en-IE" sz="20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E" sz="1050" b="0">
              <a:solidFill>
                <a:schemeClr val="tx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7550E8E7-BAB3-40B9-AB4C-F3ABA9592AFF}"/>
              </a:ext>
            </a:extLst>
          </p:cNvPr>
          <p:cNvSpPr txBox="1">
            <a:spLocks/>
          </p:cNvSpPr>
          <p:nvPr userDrawn="1"/>
        </p:nvSpPr>
        <p:spPr>
          <a:xfrm>
            <a:off x="286875" y="5533432"/>
            <a:ext cx="11617788" cy="631871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/>
              <a:t>We are ENTSO-E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0B34F4F-2938-408E-99E5-B9481D786209}"/>
              </a:ext>
            </a:extLst>
          </p:cNvPr>
          <p:cNvSpPr txBox="1">
            <a:spLocks/>
          </p:cNvSpPr>
          <p:nvPr userDrawn="1"/>
        </p:nvSpPr>
        <p:spPr>
          <a:xfrm>
            <a:off x="1201008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deliver to the highest standardss. We provide an environment in which people can develop to their full potential.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A3B0E4-3084-4984-B778-6DEE61707D69}"/>
              </a:ext>
            </a:extLst>
          </p:cNvPr>
          <p:cNvSpPr txBox="1">
            <a:spLocks/>
          </p:cNvSpPr>
          <p:nvPr userDrawn="1"/>
        </p:nvSpPr>
        <p:spPr>
          <a:xfrm>
            <a:off x="1201009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EXCELLENCE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2D4A0DE-6C67-44B0-B22A-C0A05BBC69FC}"/>
              </a:ext>
            </a:extLst>
          </p:cNvPr>
          <p:cNvGrpSpPr/>
          <p:nvPr userDrawn="1"/>
        </p:nvGrpSpPr>
        <p:grpSpPr>
          <a:xfrm>
            <a:off x="1376411" y="2083344"/>
            <a:ext cx="1089193" cy="1118842"/>
            <a:chOff x="1478254" y="1759825"/>
            <a:chExt cx="1089193" cy="1118842"/>
          </a:xfrm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EF03CA22-6B13-49DE-A795-8B07042FA0BE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161B2F95-9B35-4040-81B2-ACDE054BDD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254" y="1798667"/>
              <a:ext cx="1080000" cy="1080000"/>
            </a:xfrm>
            <a:prstGeom prst="rect">
              <a:avLst/>
            </a:prstGeom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E81CF4DD-25A2-40F4-952B-66B4466BBD93}"/>
              </a:ext>
            </a:extLst>
          </p:cNvPr>
          <p:cNvSpPr txBox="1">
            <a:spLocks/>
          </p:cNvSpPr>
          <p:nvPr userDrawn="1"/>
        </p:nvSpPr>
        <p:spPr>
          <a:xfrm>
            <a:off x="3287689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trust each other, we are transparent and we empower people. We respect diversity.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3B85503-5C78-444D-B346-AB59AA416AC8}"/>
              </a:ext>
            </a:extLst>
          </p:cNvPr>
          <p:cNvSpPr txBox="1">
            <a:spLocks/>
          </p:cNvSpPr>
          <p:nvPr userDrawn="1"/>
        </p:nvSpPr>
        <p:spPr>
          <a:xfrm>
            <a:off x="3287688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TRUST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B5475377-A926-4847-B972-EA12DF6C0701}"/>
              </a:ext>
            </a:extLst>
          </p:cNvPr>
          <p:cNvGrpSpPr/>
          <p:nvPr userDrawn="1"/>
        </p:nvGrpSpPr>
        <p:grpSpPr>
          <a:xfrm>
            <a:off x="3463091" y="2083344"/>
            <a:ext cx="1089193" cy="1118842"/>
            <a:chOff x="1478254" y="1759825"/>
            <a:chExt cx="1089193" cy="1118842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3BB04B6-217B-499D-8F98-894FB375B2F9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2760D55D-13ED-4E94-966A-95F1236892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78254" y="1798667"/>
              <a:ext cx="1080000" cy="1080000"/>
            </a:xfrm>
            <a:prstGeom prst="rect">
              <a:avLst/>
            </a:prstGeom>
          </p:spPr>
        </p:pic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E979720F-B102-477C-A18C-F42F69F7B3FA}"/>
              </a:ext>
            </a:extLst>
          </p:cNvPr>
          <p:cNvSpPr txBox="1">
            <a:spLocks/>
          </p:cNvSpPr>
          <p:nvPr userDrawn="1"/>
        </p:nvSpPr>
        <p:spPr>
          <a:xfrm>
            <a:off x="5376001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act in the interest of </a:t>
            </a:r>
            <a:b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ENTSO-E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EDA1B90-9F8A-4C63-B8FF-D940062EC4C4}"/>
              </a:ext>
            </a:extLst>
          </p:cNvPr>
          <p:cNvSpPr txBox="1">
            <a:spLocks/>
          </p:cNvSpPr>
          <p:nvPr userDrawn="1"/>
        </p:nvSpPr>
        <p:spPr>
          <a:xfrm>
            <a:off x="5376000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INTEGRITY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955A5FDF-13A6-4E3F-98FC-5D8B5F750CF6}"/>
              </a:ext>
            </a:extLst>
          </p:cNvPr>
          <p:cNvGrpSpPr/>
          <p:nvPr userDrawn="1"/>
        </p:nvGrpSpPr>
        <p:grpSpPr>
          <a:xfrm>
            <a:off x="5551403" y="2024327"/>
            <a:ext cx="1089193" cy="1139017"/>
            <a:chOff x="1478254" y="1700808"/>
            <a:chExt cx="1089193" cy="1139017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B46EB16-3C21-4C1F-96E5-A09D69B4EA5B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4B4C9A02-66CE-4BBC-A5CB-9F9670516C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78254" y="1700808"/>
              <a:ext cx="1080000" cy="1080000"/>
            </a:xfrm>
            <a:prstGeom prst="rect">
              <a:avLst/>
            </a:prstGeom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2E634EBD-DFF6-43C8-9422-8F16AAB96C86}"/>
              </a:ext>
            </a:extLst>
          </p:cNvPr>
          <p:cNvSpPr txBox="1">
            <a:spLocks/>
          </p:cNvSpPr>
          <p:nvPr userDrawn="1"/>
        </p:nvSpPr>
        <p:spPr>
          <a:xfrm>
            <a:off x="7392263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care about people. We work transversal and we support each other. We celebrate success.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B8B0EDA-AFDC-4A3F-8B48-271A245E4727}"/>
              </a:ext>
            </a:extLst>
          </p:cNvPr>
          <p:cNvSpPr txBox="1">
            <a:spLocks/>
          </p:cNvSpPr>
          <p:nvPr userDrawn="1"/>
        </p:nvSpPr>
        <p:spPr>
          <a:xfrm>
            <a:off x="7392262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TEAM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DB57394F-A3ED-46EA-ACEB-FE66F27FAB09}"/>
              </a:ext>
            </a:extLst>
          </p:cNvPr>
          <p:cNvGrpSpPr/>
          <p:nvPr userDrawn="1"/>
        </p:nvGrpSpPr>
        <p:grpSpPr>
          <a:xfrm>
            <a:off x="7576858" y="2080275"/>
            <a:ext cx="1080000" cy="1083069"/>
            <a:chOff x="1487447" y="1756756"/>
            <a:chExt cx="1080000" cy="1083069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047968BE-8FA5-46E6-AEB4-7BBD707663C8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7EB613B2-536A-4138-AE88-6840149C7A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87447" y="1756756"/>
              <a:ext cx="1080000" cy="1080000"/>
            </a:xfrm>
            <a:prstGeom prst="rect">
              <a:avLst/>
            </a:prstGeom>
          </p:spPr>
        </p:pic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id="{EC54E769-6637-4291-8E33-04784D80068D}"/>
              </a:ext>
            </a:extLst>
          </p:cNvPr>
          <p:cNvSpPr txBox="1">
            <a:spLocks/>
          </p:cNvSpPr>
          <p:nvPr userDrawn="1"/>
        </p:nvSpPr>
        <p:spPr>
          <a:xfrm>
            <a:off x="9336361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are a learning organisation. </a:t>
            </a:r>
            <a:b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explore new paths and solutions.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EAE1D68-1D65-449A-A1D4-1C7A4EE8D7F3}"/>
              </a:ext>
            </a:extLst>
          </p:cNvPr>
          <p:cNvSpPr txBox="1">
            <a:spLocks/>
          </p:cNvSpPr>
          <p:nvPr userDrawn="1"/>
        </p:nvSpPr>
        <p:spPr>
          <a:xfrm>
            <a:off x="9336360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FUTURE THINKING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3C70C999-7CBE-4D11-A6B2-D77A57C5B0AD}"/>
              </a:ext>
            </a:extLst>
          </p:cNvPr>
          <p:cNvGrpSpPr/>
          <p:nvPr userDrawn="1"/>
        </p:nvGrpSpPr>
        <p:grpSpPr>
          <a:xfrm>
            <a:off x="9520956" y="2080275"/>
            <a:ext cx="1080000" cy="1083069"/>
            <a:chOff x="1487447" y="1756756"/>
            <a:chExt cx="1080000" cy="1083069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9D45C60-2B3F-49B7-BD2B-64F936E7A262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1" name="Grafik 30">
              <a:extLst>
                <a:ext uri="{FF2B5EF4-FFF2-40B4-BE49-F238E27FC236}">
                  <a16:creationId xmlns:a16="http://schemas.microsoft.com/office/drawing/2014/main" id="{C7C06749-CCF9-45D3-B10D-3B95BF64A9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87447" y="1756756"/>
              <a:ext cx="1080000" cy="10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6377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NTSO-E Key take-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346" y="476672"/>
            <a:ext cx="11617788" cy="936104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Key </a:t>
            </a:r>
            <a:r>
              <a:rPr lang="de-DE" err="1"/>
              <a:t>take-aways</a:t>
            </a:r>
            <a:endParaRPr lang="de-DE"/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1EA47735-D6D7-44D9-B6A3-427A4B2729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346" y="1546412"/>
            <a:ext cx="11617788" cy="433086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4" name="Rechteck 1">
            <a:extLst>
              <a:ext uri="{FF2B5EF4-FFF2-40B4-BE49-F238E27FC236}">
                <a16:creationId xmlns:a16="http://schemas.microsoft.com/office/drawing/2014/main" id="{9B4626A2-3A46-4841-8EA9-2789E9CF76F6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598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ENTSO-E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1EA47735-D6D7-44D9-B6A3-427A4B2729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346" y="1546412"/>
            <a:ext cx="11617788" cy="433086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tabLst>
                <a:tab pos="3763963" algn="l"/>
              </a:tabLst>
              <a:defRPr sz="2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24F55E-FB99-4958-B7AF-F28A79322EB2}"/>
              </a:ext>
            </a:extLst>
          </p:cNvPr>
          <p:cNvSpPr txBox="1"/>
          <p:nvPr userDrawn="1"/>
        </p:nvSpPr>
        <p:spPr>
          <a:xfrm>
            <a:off x="5447928" y="414908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contact:</a:t>
            </a:r>
            <a:endParaRPr lang="en-GB">
              <a:solidFill>
                <a:srgbClr val="0F21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eck 1">
            <a:extLst>
              <a:ext uri="{FF2B5EF4-FFF2-40B4-BE49-F238E27FC236}">
                <a16:creationId xmlns:a16="http://schemas.microsoft.com/office/drawing/2014/main" id="{C2D06D34-321E-4E67-BD6C-917AD342E7D4}"/>
              </a:ext>
            </a:extLst>
          </p:cNvPr>
          <p:cNvSpPr/>
          <p:nvPr userDrawn="1"/>
        </p:nvSpPr>
        <p:spPr>
          <a:xfrm rot="5400000" flipH="1">
            <a:off x="6064640" y="3063656"/>
            <a:ext cx="61200" cy="180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245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ntentPage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FA5A5E8-3D06-A7EA-5635-120AA76CC575}"/>
              </a:ext>
            </a:extLst>
          </p:cNvPr>
          <p:cNvSpPr txBox="1"/>
          <p:nvPr userDrawn="1"/>
        </p:nvSpPr>
        <p:spPr>
          <a:xfrm>
            <a:off x="11669843" y="6363852"/>
            <a:ext cx="426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solidFill>
                  <a:srgbClr val="2C3051"/>
                </a:solidFill>
                <a:latin typeface="Avenir Next LT Pro Demi" panose="020B0704020202020204" pitchFamily="34" charset="0"/>
              </a:rPr>
              <a:pPr algn="r"/>
              <a:t>‹#›</a:t>
            </a:fld>
            <a:endParaRPr lang="en-GB">
              <a:solidFill>
                <a:srgbClr val="2C3051"/>
              </a:solidFill>
              <a:latin typeface="Avenir Next LT Pro Demi" panose="020B0704020202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FD27D79-AED5-4E9D-AA32-2924BF8F47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28C055-0230-E639-01FE-2EFDCAFD79C6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el 1">
            <a:extLst>
              <a:ext uri="{FF2B5EF4-FFF2-40B4-BE49-F238E27FC236}">
                <a16:creationId xmlns:a16="http://schemas.microsoft.com/office/drawing/2014/main" id="{C41C9ACE-5159-2A8E-74E5-77F61C797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5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ACCBBD6F-4DDA-7EBF-8B2B-98C145727807}"/>
              </a:ext>
            </a:extLst>
          </p:cNvPr>
          <p:cNvSpPr/>
          <p:nvPr userDrawn="1"/>
        </p:nvSpPr>
        <p:spPr>
          <a:xfrm>
            <a:off x="0" y="0"/>
            <a:ext cx="1639127" cy="965531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C1E0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2F2AC7B1-8558-CB1E-7C04-AA2ACBDBC93E}"/>
              </a:ext>
            </a:extLst>
          </p:cNvPr>
          <p:cNvSpPr/>
          <p:nvPr userDrawn="1"/>
        </p:nvSpPr>
        <p:spPr>
          <a:xfrm>
            <a:off x="-1" y="1"/>
            <a:ext cx="1568627" cy="924003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2C30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BA01036-CF3D-F79C-3679-AD4406B88B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42" y="6076056"/>
            <a:ext cx="1960159" cy="67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22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3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366647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38" imgH="338" progId="TCLayout.ActiveDocument.1">
                  <p:embed/>
                </p:oleObj>
              </mc:Choice>
              <mc:Fallback>
                <p:oleObj name="think-cell Folie" r:id="rId4" imgW="338" imgH="338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" t="35785" r="10060" b="21055"/>
          <a:stretch/>
        </p:blipFill>
        <p:spPr>
          <a:xfrm>
            <a:off x="480000" y="1944000"/>
            <a:ext cx="11712000" cy="3600000"/>
          </a:xfrm>
          <a:prstGeom prst="rect">
            <a:avLst/>
          </a:prstGeom>
        </p:spPr>
      </p:pic>
      <p:sp>
        <p:nvSpPr>
          <p:cNvPr id="4" name="Textplatzhalter 2"/>
          <p:cNvSpPr>
            <a:spLocks noGrp="1"/>
          </p:cNvSpPr>
          <p:nvPr>
            <p:ph type="body" idx="1"/>
          </p:nvPr>
        </p:nvSpPr>
        <p:spPr>
          <a:xfrm>
            <a:off x="479999" y="476672"/>
            <a:ext cx="10154344" cy="586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Change </a:t>
            </a:r>
            <a:r>
              <a:rPr lang="de-DE" err="1"/>
              <a:t>cover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26410D8-4A3A-45E2-81A1-C9D4C6C6621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16380" y="5805264"/>
            <a:ext cx="2408534" cy="91009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CFF8BA4-9DA2-4974-94C2-B3C3C21E4193}"/>
              </a:ext>
            </a:extLst>
          </p:cNvPr>
          <p:cNvSpPr/>
          <p:nvPr userDrawn="1"/>
        </p:nvSpPr>
        <p:spPr>
          <a:xfrm flipH="1">
            <a:off x="-1" y="1944000"/>
            <a:ext cx="480000" cy="3600000"/>
          </a:xfrm>
          <a:prstGeom prst="rect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100000">
                <a:schemeClr val="bg2">
                  <a:lumMod val="9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4F3C391A-CDC4-8153-415D-3BAF25820D7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364913" y="6687820"/>
            <a:ext cx="784225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da-DK" sz="700">
                <a:solidFill>
                  <a:srgbClr val="AAC3C4">
                    <a:alpha val="50000"/>
                  </a:srgbClr>
                </a:solidFill>
                <a:latin typeface="Calibri light" panose="020F0302020204030204" pitchFamily="34" charset="0"/>
              </a:rPr>
              <a:t>Fortrolig/Confidential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06DEEB5-6E0F-1E8F-42C1-32E689EC3AF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683250" y="63500"/>
            <a:ext cx="8540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de-DE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 (Internal)</a:t>
            </a:r>
          </a:p>
        </p:txBody>
      </p:sp>
    </p:spTree>
    <p:extLst>
      <p:ext uri="{BB962C8B-B14F-4D97-AF65-F5344CB8AC3E}">
        <p14:creationId xmlns:p14="http://schemas.microsoft.com/office/powerpoint/2010/main" val="231175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accent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63">
          <p15:clr>
            <a:srgbClr val="F26B43"/>
          </p15:clr>
        </p15:guide>
        <p15:guide id="2" pos="241">
          <p15:clr>
            <a:srgbClr val="F26B43"/>
          </p15:clr>
        </p15:guide>
        <p15:guide id="3" orient="horz" pos="299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297716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38" imgH="338" progId="TCLayout.ActiveDocument.1">
                  <p:embed/>
                </p:oleObj>
              </mc:Choice>
              <mc:Fallback>
                <p:oleObj name="think-cell Folie" r:id="rId5" imgW="338" imgH="338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platzhalter 2"/>
          <p:cNvSpPr>
            <a:spLocks noGrp="1"/>
          </p:cNvSpPr>
          <p:nvPr>
            <p:ph type="body" idx="1"/>
          </p:nvPr>
        </p:nvSpPr>
        <p:spPr>
          <a:xfrm>
            <a:off x="263352" y="1206960"/>
            <a:ext cx="11616780" cy="331132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Edit </a:t>
            </a:r>
            <a:r>
              <a:rPr lang="de-DE" err="1"/>
              <a:t>thetexthere</a:t>
            </a:r>
            <a:r>
              <a:rPr lang="de-DE"/>
              <a:t>; 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Fourthlevel</a:t>
            </a:r>
            <a:endParaRPr lang="de-DE"/>
          </a:p>
          <a:p>
            <a:pPr lvl="4"/>
            <a:r>
              <a:rPr lang="de-DE" err="1"/>
              <a:t>Fifthlevel</a:t>
            </a:r>
            <a:endParaRPr lang="de-DE"/>
          </a:p>
        </p:txBody>
      </p:sp>
      <p:sp>
        <p:nvSpPr>
          <p:cNvPr id="8" name="Datumsplatzhalter 4"/>
          <p:cNvSpPr txBox="1">
            <a:spLocks/>
          </p:cNvSpPr>
          <p:nvPr userDrawn="1"/>
        </p:nvSpPr>
        <p:spPr>
          <a:xfrm>
            <a:off x="6168008" y="6237313"/>
            <a:ext cx="5832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indent="0" algn="l" defTabSz="685783" rtl="0" eaLnBrk="1" latinLnBrk="0" hangingPunct="1">
              <a:lnSpc>
                <a:spcPts val="900"/>
              </a:lnSpc>
              <a:spcBef>
                <a:spcPts val="0"/>
              </a:spcBef>
              <a:buFont typeface="Arial"/>
              <a:buNone/>
              <a:defRPr lang="pt-BR" sz="900" b="0" i="0" kern="1200" smtClean="0">
                <a:solidFill>
                  <a:srgbClr val="005B9C"/>
                </a:solidFill>
                <a:effectLst/>
                <a:latin typeface="+mn-lt"/>
                <a:ea typeface="Microsoft YaHei" pitchFamily="34" charset="-122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D8EEF28-5ABD-4429-9AD9-DE956F602A14}" type="slidenum">
              <a:rPr lang="de-DE" sz="900" smtClean="0">
                <a:solidFill>
                  <a:schemeClr val="tx1">
                    <a:lumMod val="50000"/>
                  </a:schemeClr>
                </a:solidFill>
              </a:rPr>
              <a:pPr algn="r"/>
              <a:t>‹#›</a:t>
            </a:fld>
            <a:endParaRPr lang="de-DE" sz="90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D89FAA-E980-408C-B430-CBF368494B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520" y="6314495"/>
            <a:ext cx="778960" cy="210759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C277E98C-25D4-589F-14A8-670B15461E73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364913" y="6687820"/>
            <a:ext cx="784225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da-DK" sz="700">
                <a:solidFill>
                  <a:srgbClr val="AAC3C4">
                    <a:alpha val="50000"/>
                  </a:srgbClr>
                </a:solidFill>
                <a:latin typeface="Calibri light" panose="020F0302020204030204" pitchFamily="34" charset="0"/>
              </a:rPr>
              <a:t>Fortrolig/Confidential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D340888-C6B6-91D7-2CD1-3AD99B6C6CD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683250" y="63500"/>
            <a:ext cx="8540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de-DE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 (Internal)</a:t>
            </a:r>
          </a:p>
        </p:txBody>
      </p:sp>
    </p:spTree>
    <p:extLst>
      <p:ext uri="{BB962C8B-B14F-4D97-AF65-F5344CB8AC3E}">
        <p14:creationId xmlns:p14="http://schemas.microsoft.com/office/powerpoint/2010/main" val="37537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3000" kern="1200" dirty="0">
          <a:solidFill>
            <a:srgbClr val="005CA9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1">
          <p15:clr>
            <a:srgbClr val="F26B43"/>
          </p15:clr>
        </p15:guide>
        <p15:guide id="2" pos="7439">
          <p15:clr>
            <a:srgbClr val="F26B43"/>
          </p15:clr>
        </p15:guide>
        <p15:guide id="6" orient="horz" pos="4133">
          <p15:clr>
            <a:srgbClr val="F26B43"/>
          </p15:clr>
        </p15:guide>
        <p15:guide id="7" orient="horz" pos="187">
          <p15:clr>
            <a:srgbClr val="F26B43"/>
          </p15:clr>
        </p15:guide>
        <p15:guide id="8" orient="horz" pos="2160">
          <p15:clr>
            <a:srgbClr val="F26B43"/>
          </p15:clr>
        </p15:guide>
        <p15:guide id="13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platzhalter 2"/>
          <p:cNvSpPr>
            <a:spLocks noGrp="1"/>
          </p:cNvSpPr>
          <p:nvPr>
            <p:ph type="body" idx="1"/>
          </p:nvPr>
        </p:nvSpPr>
        <p:spPr>
          <a:xfrm>
            <a:off x="263352" y="1206960"/>
            <a:ext cx="11616780" cy="331132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; 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8" name="Datumsplatzhalter 4"/>
          <p:cNvSpPr txBox="1">
            <a:spLocks/>
          </p:cNvSpPr>
          <p:nvPr userDrawn="1"/>
        </p:nvSpPr>
        <p:spPr>
          <a:xfrm>
            <a:off x="6168008" y="6237313"/>
            <a:ext cx="5832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indent="0" algn="l" defTabSz="685783" rtl="0" eaLnBrk="1" latinLnBrk="0" hangingPunct="1">
              <a:lnSpc>
                <a:spcPts val="900"/>
              </a:lnSpc>
              <a:spcBef>
                <a:spcPts val="0"/>
              </a:spcBef>
              <a:buFont typeface="Arial"/>
              <a:buNone/>
              <a:defRPr lang="pt-BR" sz="900" b="0" i="0" kern="1200" smtClean="0">
                <a:solidFill>
                  <a:srgbClr val="005B9C"/>
                </a:solidFill>
                <a:effectLst/>
                <a:latin typeface="+mn-lt"/>
                <a:ea typeface="Microsoft YaHei" pitchFamily="34" charset="-122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900">
                <a:solidFill>
                  <a:schemeClr val="accent1"/>
                </a:solidFill>
              </a:rPr>
              <a:t> </a:t>
            </a:r>
            <a:fld id="{9D8EEF28-5ABD-4429-9AD9-DE956F602A14}" type="slidenum">
              <a:rPr lang="de-DE" sz="900" smtClean="0">
                <a:solidFill>
                  <a:schemeClr val="tx1">
                    <a:lumMod val="50000"/>
                  </a:schemeClr>
                </a:solidFill>
              </a:rPr>
              <a:pPr algn="r"/>
              <a:t>‹#›</a:t>
            </a:fld>
            <a:endParaRPr lang="de-DE" sz="90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D89FAA-E980-408C-B430-CBF368494B7B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6314495"/>
            <a:ext cx="778960" cy="210759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CEE713E1-1D72-BDFF-5F61-C269318AC6A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364913" y="6687820"/>
            <a:ext cx="784225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da-DK" sz="700">
                <a:solidFill>
                  <a:srgbClr val="AAC3C4">
                    <a:alpha val="50000"/>
                  </a:srgbClr>
                </a:solidFill>
                <a:latin typeface="Calibri light" panose="020F0302020204030204" pitchFamily="34" charset="0"/>
              </a:rPr>
              <a:t>Fortrolig/Confidential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6B0F0CF-928F-B91B-5BB1-C09EEFEFD09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683250" y="63500"/>
            <a:ext cx="8540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de-DE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 (Internal)</a:t>
            </a:r>
          </a:p>
        </p:txBody>
      </p:sp>
    </p:spTree>
    <p:extLst>
      <p:ext uri="{BB962C8B-B14F-4D97-AF65-F5344CB8AC3E}">
        <p14:creationId xmlns:p14="http://schemas.microsoft.com/office/powerpoint/2010/main" val="1069219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3000" kern="1200" dirty="0">
          <a:solidFill>
            <a:srgbClr val="005CA9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1">
          <p15:clr>
            <a:srgbClr val="F26B43"/>
          </p15:clr>
        </p15:guide>
        <p15:guide id="2" pos="7439">
          <p15:clr>
            <a:srgbClr val="F26B43"/>
          </p15:clr>
        </p15:guide>
        <p15:guide id="6" orient="horz" pos="4133">
          <p15:clr>
            <a:srgbClr val="F26B43"/>
          </p15:clr>
        </p15:guide>
        <p15:guide id="7" orient="horz" pos="187">
          <p15:clr>
            <a:srgbClr val="F26B43"/>
          </p15:clr>
        </p15:guide>
        <p15:guide id="8" orient="horz" pos="2160">
          <p15:clr>
            <a:srgbClr val="F26B43"/>
          </p15:clr>
        </p15:guide>
        <p15:guide id="13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tsoe.eu/2025/12/22/entso-e-position-on-the-need-for-national-connection-requirements-to-ensure-eu-power-system-stability/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hyperlink" Target="https://www.entsoe.eu/2025/11/18/entso-e-position-paper-on-flexibility-from-renewable-energy-sources-res/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2FD5E-FBC0-4056-1EE2-9AC60ED80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DAD618EE-ACA9-6419-EF7E-4556CF3E51D2}"/>
              </a:ext>
            </a:extLst>
          </p:cNvPr>
          <p:cNvSpPr txBox="1">
            <a:spLocks/>
          </p:cNvSpPr>
          <p:nvPr/>
        </p:nvSpPr>
        <p:spPr>
          <a:xfrm>
            <a:off x="389613" y="311480"/>
            <a:ext cx="11617788" cy="680965"/>
          </a:xfrm>
          <a:prstGeom prst="rect">
            <a:avLst/>
          </a:prstGeom>
          <a:ln>
            <a:noFill/>
          </a:ln>
        </p:spPr>
        <p:txBody>
          <a:bodyPr lIns="91440" tIns="45720" rIns="91440" bIns="45720" anchor="ctr"/>
          <a:lstStyle>
            <a:lvl1pPr algn="l" rtl="0" fontAlgn="base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GB" sz="2800">
                <a:latin typeface="Calibri"/>
                <a:ea typeface="Calibri"/>
                <a:cs typeface="Calibri"/>
              </a:rPr>
              <a:t>Enabling Distributed Flexibility: Key Regulatory and Technical Needs (1)</a:t>
            </a:r>
            <a:endParaRPr lang="en-GB" sz="2800"/>
          </a:p>
        </p:txBody>
      </p:sp>
      <p:pic>
        <p:nvPicPr>
          <p:cNvPr id="16" name="Picture 15" descr="A globe and arrows with a black background&#10;&#10;AI-generated content may be incorrect.">
            <a:extLst>
              <a:ext uri="{FF2B5EF4-FFF2-40B4-BE49-F238E27FC236}">
                <a16:creationId xmlns:a16="http://schemas.microsoft.com/office/drawing/2014/main" id="{97A239B2-05EB-47BB-EB5D-951B6E903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18" y="2574874"/>
            <a:ext cx="736121" cy="695875"/>
          </a:xfrm>
          <a:prstGeom prst="rect">
            <a:avLst/>
          </a:prstGeom>
        </p:spPr>
      </p:pic>
      <p:pic>
        <p:nvPicPr>
          <p:cNvPr id="18" name="Picture 17" descr="A gavel with a black background&#10;&#10;AI-generated content may be incorrect.">
            <a:extLst>
              <a:ext uri="{FF2B5EF4-FFF2-40B4-BE49-F238E27FC236}">
                <a16:creationId xmlns:a16="http://schemas.microsoft.com/office/drawing/2014/main" id="{D4809BAD-6ED2-F71A-16B7-38762CCAB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19" y="1311124"/>
            <a:ext cx="736121" cy="695875"/>
          </a:xfrm>
          <a:prstGeom prst="rect">
            <a:avLst/>
          </a:prstGeom>
        </p:spPr>
      </p:pic>
      <p:pic>
        <p:nvPicPr>
          <p:cNvPr id="20" name="Picture 19" descr="A hand with a thumb up and a gear&#10;&#10;AI-generated content may be incorrect.">
            <a:extLst>
              <a:ext uri="{FF2B5EF4-FFF2-40B4-BE49-F238E27FC236}">
                <a16:creationId xmlns:a16="http://schemas.microsoft.com/office/drawing/2014/main" id="{EF3C104D-DFBD-F1F6-6D74-340A45F5CA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18" y="3846079"/>
            <a:ext cx="810646" cy="68096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B904E35-0B03-2B14-966D-66D8B393134B}"/>
              </a:ext>
            </a:extLst>
          </p:cNvPr>
          <p:cNvSpPr txBox="1"/>
          <p:nvPr/>
        </p:nvSpPr>
        <p:spPr>
          <a:xfrm>
            <a:off x="1251285" y="1243564"/>
            <a:ext cx="10756116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just">
              <a:buNone/>
              <a:defRPr sz="1600">
                <a:solidFill>
                  <a:srgbClr val="000000"/>
                </a:solidFill>
                <a:latin typeface="Aptos" panose="020B0004020202020204" pitchFamily="34" charset="0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1. Legal Basis and Roles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</a:rPr>
              <a:t>The NC DR must stay aligned with the EU’s legal framework while respecting national differences in energy systems. We recommend </a:t>
            </a:r>
            <a:r>
              <a:rPr kumimoji="0" lang="en-GB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</a:rPr>
              <a:t>maintaining flexibility for Member States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</a:rPr>
              <a:t> </a:t>
            </a:r>
            <a:r>
              <a:rPr kumimoji="0" lang="en-GB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</a:rPr>
              <a:t>to define responsibilities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</a:rPr>
              <a:t>in line with their national frameworks.</a:t>
            </a:r>
            <a:endParaRPr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B9AF3E-9B14-64C8-EF06-FE5D7E26219D}"/>
              </a:ext>
            </a:extLst>
          </p:cNvPr>
          <p:cNvSpPr txBox="1"/>
          <p:nvPr/>
        </p:nvSpPr>
        <p:spPr>
          <a:xfrm>
            <a:off x="1251283" y="2431114"/>
            <a:ext cx="10756117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just">
              <a:buNone/>
              <a:defRPr sz="1600" b="1">
                <a:solidFill>
                  <a:srgbClr val="000000"/>
                </a:solidFill>
                <a:latin typeface="Aptos" panose="020B0004020202020204" pitchFamily="34" charset="0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2. Harmonisation and National Implementation</a:t>
            </a:r>
          </a:p>
          <a:p>
            <a:pPr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While harmonisation is important, </a:t>
            </a:r>
            <a:r>
              <a:rPr kumimoji="0" lang="en-GB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rigid and short EU deadlines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may disrupt national implementation and increase costs. ENTSO-E proposes more phased approach</a:t>
            </a:r>
            <a:r>
              <a:rPr lang="en-GB" b="0" dirty="0">
                <a:latin typeface="Aptos"/>
              </a:rPr>
              <a:t> for harmonization,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based on evidence from NC DR Implementation monitoring.</a:t>
            </a:r>
            <a:endParaRPr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DE23AD-24A4-324D-A32F-F0906A4C44D3}"/>
              </a:ext>
            </a:extLst>
          </p:cNvPr>
          <p:cNvSpPr txBox="1"/>
          <p:nvPr/>
        </p:nvSpPr>
        <p:spPr>
          <a:xfrm>
            <a:off x="1251283" y="3771064"/>
            <a:ext cx="1075611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buNone/>
              <a:defRPr sz="1600" b="1">
                <a:solidFill>
                  <a:srgbClr val="000000"/>
                </a:solidFill>
                <a:latin typeface="Aptos" panose="020B0004020202020204" pitchFamily="34" charset="0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3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. Reliability and Security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Flexibility must not compromise reliability. Proposals such as </a:t>
            </a:r>
            <a:r>
              <a:rPr kumimoji="0" lang="en-GB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reducing minimum balancing bid size could add risk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and complexity, despite </a:t>
            </a:r>
            <a:r>
              <a:rPr kumimoji="0" lang="en-GB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small assets already having access to markets through aggregation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51919F-9C59-782B-EFFD-400DB196D32B}"/>
              </a:ext>
            </a:extLst>
          </p:cNvPr>
          <p:cNvSpPr txBox="1"/>
          <p:nvPr/>
        </p:nvSpPr>
        <p:spPr>
          <a:xfrm>
            <a:off x="1251282" y="4885155"/>
            <a:ext cx="10756117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buNone/>
              <a:defRPr sz="1600" b="1">
                <a:solidFill>
                  <a:srgbClr val="000000"/>
                </a:solidFill>
                <a:latin typeface="Aptos" panose="020B0004020202020204" pitchFamily="34" charset="0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4. Standardised Data Exchange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ENTSO-E supports a </a:t>
            </a:r>
            <a:r>
              <a:rPr kumimoji="0" lang="en-GB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pragmatic, standards-based approach to data exchange, relying on existing ETSI-CEN-CENELEC standards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wherever possible. Together with the EU DSO Entity, ENTSO-E should publish and maintain a list of preferred European standards, while ensuring the list reflects market maturity, innovation needs, implementation costs, and evolving standardisation developments.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ED4EFC-E00F-94B4-6DD4-65325D8D14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218" y="5141552"/>
            <a:ext cx="810646" cy="81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39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E841C-9FD8-C29D-A088-189CBCE0C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6859424-E51A-F214-98E6-B66D1FE41A65}"/>
              </a:ext>
            </a:extLst>
          </p:cNvPr>
          <p:cNvSpPr txBox="1">
            <a:spLocks/>
          </p:cNvSpPr>
          <p:nvPr/>
        </p:nvSpPr>
        <p:spPr>
          <a:xfrm>
            <a:off x="389613" y="311480"/>
            <a:ext cx="11617788" cy="680965"/>
          </a:xfrm>
          <a:prstGeom prst="rect">
            <a:avLst/>
          </a:prstGeom>
          <a:ln>
            <a:noFill/>
          </a:ln>
        </p:spPr>
        <p:txBody>
          <a:bodyPr lIns="91440" tIns="45720" rIns="91440" bIns="45720" anchor="ctr"/>
          <a:lstStyle>
            <a:lvl1pPr algn="l" rtl="0" fontAlgn="base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5CA9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GB" sz="2800">
                <a:latin typeface="Calibri"/>
                <a:ea typeface="Calibri"/>
                <a:cs typeface="Calibri"/>
              </a:rPr>
              <a:t>Enabling Distributed Flexibility: Key Regulatory and Technical Needs (2)</a:t>
            </a:r>
            <a:endParaRPr lang="en-GB" sz="2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462140-389A-A4FB-FB85-3B307C378196}"/>
              </a:ext>
            </a:extLst>
          </p:cNvPr>
          <p:cNvSpPr txBox="1"/>
          <p:nvPr/>
        </p:nvSpPr>
        <p:spPr>
          <a:xfrm>
            <a:off x="1320293" y="1223129"/>
            <a:ext cx="10756117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buNone/>
              <a:defRPr sz="1600" b="1">
                <a:solidFill>
                  <a:srgbClr val="000000"/>
                </a:solidFill>
                <a:latin typeface="Aptos" panose="020B0004020202020204" pitchFamily="34" charset="0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5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. Connection Requirements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ENTSO-E would also highlight that </a:t>
            </a:r>
            <a:r>
              <a:rPr kumimoji="0" lang="en-GB" sz="16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the harmonisation of connection requirements is an important enabler for distributed flexibility resources.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The Requirements for Generators and Demand Connection Network Codes can support a more consistent framework for the connection and operation of DER assets. In addition,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  <a:hlinkClick r:id="rId3"/>
              </a:rPr>
              <a:t>ENTSO-E recommends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that additional and tailor-made connection requirements for data centres should be considered.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0A71829-8C16-FA31-63AF-EC88DB30B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16" y="1479524"/>
            <a:ext cx="810647" cy="8106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1ACF7D-B901-9A0D-EABB-405AC4F11433}"/>
              </a:ext>
            </a:extLst>
          </p:cNvPr>
          <p:cNvSpPr txBox="1"/>
          <p:nvPr/>
        </p:nvSpPr>
        <p:spPr>
          <a:xfrm>
            <a:off x="1320293" y="2578905"/>
            <a:ext cx="10756117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buNone/>
              <a:defRPr sz="1600" b="1">
                <a:solidFill>
                  <a:srgbClr val="000000"/>
                </a:solidFill>
                <a:latin typeface="Aptos" panose="020B0004020202020204" pitchFamily="34" charset="0"/>
              </a:defRPr>
            </a:lvl1pPr>
          </a:lstStyle>
          <a:p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6. </a:t>
            </a:r>
            <a:r>
              <a:rPr lang="en-GB" dirty="0"/>
              <a:t>Cybersecurity risk</a:t>
            </a:r>
          </a:p>
          <a:p>
            <a:pPr lvl="0">
              <a:defRPr/>
            </a:pPr>
            <a:r>
              <a:rPr lang="en-GB" b="0" dirty="0"/>
              <a:t>ENTSO-E stresses that the rapid growth of small-scale connected assets must be accompanied by </a:t>
            </a:r>
            <a:r>
              <a:rPr lang="en-GB" b="0" u="sng" dirty="0"/>
              <a:t>stronger cybersecurity requirements</a:t>
            </a:r>
            <a:r>
              <a:rPr lang="en-GB" b="0" dirty="0"/>
              <a:t>. Existing distributed resources may have uneven cybersecurity standards and could create system-level vulnerabilities if exposed to coordinated attacks. Going forward, cybersecurity-by-design should be embedded in the next wave of small-scale assets, supported by </a:t>
            </a:r>
            <a:r>
              <a:rPr lang="en-GB" b="0" u="sng" dirty="0"/>
              <a:t>clear standards, certification and monitoring</a:t>
            </a:r>
            <a:r>
              <a:rPr lang="en-GB" b="0" dirty="0"/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565A81-A3CA-7AAA-D67A-19D063332A97}"/>
              </a:ext>
            </a:extLst>
          </p:cNvPr>
          <p:cNvSpPr txBox="1"/>
          <p:nvPr/>
        </p:nvSpPr>
        <p:spPr>
          <a:xfrm>
            <a:off x="1320293" y="3985605"/>
            <a:ext cx="10756117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buNone/>
              <a:defRPr sz="1600" b="1">
                <a:solidFill>
                  <a:srgbClr val="000000"/>
                </a:solidFill>
                <a:latin typeface="Aptos" panose="020B0004020202020204" pitchFamily="34" charset="0"/>
              </a:defRPr>
            </a:lvl1pPr>
          </a:lstStyle>
          <a:p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7. </a:t>
            </a:r>
            <a:r>
              <a:rPr lang="en-GB" dirty="0"/>
              <a:t>Observability &amp; controllability:</a:t>
            </a:r>
          </a:p>
          <a:p>
            <a:pPr fontAlgn="base"/>
            <a:r>
              <a:rPr lang="en-GB" b="0" dirty="0"/>
              <a:t>ENTSO-E advocates for </a:t>
            </a:r>
            <a:r>
              <a:rPr lang="en-GB" b="0" dirty="0">
                <a:hlinkClick r:id="rId5"/>
              </a:rPr>
              <a:t>unlocking the full flexibility potential of RES</a:t>
            </a:r>
            <a:r>
              <a:rPr lang="en-GB" b="0" dirty="0"/>
              <a:t>, particularly during periods of high generation and low demand. This requires </a:t>
            </a:r>
            <a:r>
              <a:rPr lang="en-GB" b="0" u="sng" dirty="0"/>
              <a:t>improving the observability and controllability of RES assets </a:t>
            </a:r>
            <a:r>
              <a:rPr lang="en-GB" b="0" dirty="0"/>
              <a:t>by: </a:t>
            </a:r>
          </a:p>
          <a:p>
            <a:pPr fontAlgn="base"/>
            <a:endParaRPr lang="en-GB" b="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b="0" dirty="0"/>
              <a:t>The rollout of </a:t>
            </a:r>
            <a:r>
              <a:rPr lang="en-GB" b="0" u="sng" dirty="0"/>
              <a:t>smart and granular metering systems </a:t>
            </a:r>
            <a:r>
              <a:rPr lang="en-GB" b="0" dirty="0"/>
              <a:t>to make assets observable;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b="0" u="sng" dirty="0"/>
              <a:t>Standardised control interfaces and data exchange </a:t>
            </a:r>
            <a:r>
              <a:rPr lang="en-GB" b="0" dirty="0"/>
              <a:t>between plant operators, Balance Responsible Parties, and system operators;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b="0" u="sng" dirty="0"/>
              <a:t>Financial and regulatory frameworks that encourage RES </a:t>
            </a:r>
            <a:r>
              <a:rPr lang="en-GB" b="0" dirty="0"/>
              <a:t>to adjust generation dynamically and participate in balancing and system services.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5E9E25A-7C0E-B8A7-4E7D-98EE6221AB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215" y="2835300"/>
            <a:ext cx="810647" cy="8106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CAF3CD8-9635-83A0-D663-54C2632919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214" y="4191076"/>
            <a:ext cx="810648" cy="8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143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41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0&quot;/&gt;&lt;/m_mruColor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NTSO-E Cover">
  <a:themeElements>
    <a:clrScheme name="ENTSO-E">
      <a:dk1>
        <a:srgbClr val="313131"/>
      </a:dk1>
      <a:lt1>
        <a:srgbClr val="FFFFFF"/>
      </a:lt1>
      <a:dk2>
        <a:srgbClr val="313131"/>
      </a:dk2>
      <a:lt2>
        <a:srgbClr val="FFFFFF"/>
      </a:lt2>
      <a:accent1>
        <a:srgbClr val="134094"/>
      </a:accent1>
      <a:accent2>
        <a:srgbClr val="EC6602"/>
      </a:accent2>
      <a:accent3>
        <a:srgbClr val="009992"/>
      </a:accent3>
      <a:accent4>
        <a:srgbClr val="FFCC00"/>
      </a:accent4>
      <a:accent5>
        <a:srgbClr val="707F86"/>
      </a:accent5>
      <a:accent6>
        <a:srgbClr val="A7B3B9"/>
      </a:accent6>
      <a:hlink>
        <a:srgbClr val="BF027F"/>
      </a:hlink>
      <a:folHlink>
        <a:srgbClr val="670F16"/>
      </a:folHlink>
    </a:clrScheme>
    <a:fontScheme name="Benutzerdefiniert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9B78231-BE7B-1A46-90BB-EF0882821398}" vid="{10644E23-6E93-4D4F-96D6-DF5F4F44004B}"/>
    </a:ext>
  </a:extLst>
</a:theme>
</file>

<file path=ppt/theme/theme2.xml><?xml version="1.0" encoding="utf-8"?>
<a:theme xmlns:a="http://schemas.openxmlformats.org/drawingml/2006/main" name="3_ENTSO-E Content">
  <a:themeElements>
    <a:clrScheme name="ENTSO-E">
      <a:dk1>
        <a:srgbClr val="3A3A3F"/>
      </a:dk1>
      <a:lt1>
        <a:srgbClr val="FFFFFF"/>
      </a:lt1>
      <a:dk2>
        <a:srgbClr val="3A3A3F"/>
      </a:dk2>
      <a:lt2>
        <a:srgbClr val="E7E6E6"/>
      </a:lt2>
      <a:accent1>
        <a:srgbClr val="2054A5"/>
      </a:accent1>
      <a:accent2>
        <a:srgbClr val="0FB29A"/>
      </a:accent2>
      <a:accent3>
        <a:srgbClr val="F37020"/>
      </a:accent3>
      <a:accent4>
        <a:srgbClr val="F7A431"/>
      </a:accent4>
      <a:accent5>
        <a:srgbClr val="3A3A3A"/>
      </a:accent5>
      <a:accent6>
        <a:srgbClr val="0073C8"/>
      </a:accent6>
      <a:hlink>
        <a:srgbClr val="0563C1"/>
      </a:hlink>
      <a:folHlink>
        <a:srgbClr val="954F72"/>
      </a:folHlink>
    </a:clrScheme>
    <a:fontScheme name="Benutzerdefiniert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9B78231-BE7B-1A46-90BB-EF0882821398}" vid="{9E3D5E57-3828-B144-A39F-2BEE5BAE535E}"/>
    </a:ext>
  </a:extLst>
</a:theme>
</file>

<file path=ppt/theme/theme3.xml><?xml version="1.0" encoding="utf-8"?>
<a:theme xmlns:a="http://schemas.openxmlformats.org/drawingml/2006/main" name="7_ENTSO-E Content">
  <a:themeElements>
    <a:clrScheme name="ENTSO-E">
      <a:dk1>
        <a:srgbClr val="3A3A3F"/>
      </a:dk1>
      <a:lt1>
        <a:srgbClr val="FFFFFF"/>
      </a:lt1>
      <a:dk2>
        <a:srgbClr val="3A3A3F"/>
      </a:dk2>
      <a:lt2>
        <a:srgbClr val="E7E6E6"/>
      </a:lt2>
      <a:accent1>
        <a:srgbClr val="2054A5"/>
      </a:accent1>
      <a:accent2>
        <a:srgbClr val="0FB29A"/>
      </a:accent2>
      <a:accent3>
        <a:srgbClr val="F37020"/>
      </a:accent3>
      <a:accent4>
        <a:srgbClr val="F7A431"/>
      </a:accent4>
      <a:accent5>
        <a:srgbClr val="3A3A3A"/>
      </a:accent5>
      <a:accent6>
        <a:srgbClr val="0073C8"/>
      </a:accent6>
      <a:hlink>
        <a:srgbClr val="0563C1"/>
      </a:hlink>
      <a:folHlink>
        <a:srgbClr val="954F72"/>
      </a:folHlink>
    </a:clrScheme>
    <a:fontScheme name="Benutzerdefiniert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42B0DF6B-7160-394F-9876-CC35ABDDDBD6}" vid="{C5760BF1-A972-D844-8595-9E61C43D0D9C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2aab48-bcf1-410f-a717-54633acfd3dc">
      <Value>5</Value>
      <Value>4</Value>
      <Value>1</Value>
    </TaxCatchAll>
    <MYENTSOE_SiteType xmlns="f5586485-2017-4ef1-8532-eb9f7b8232d3">MYENTSOE</MYENTSOE_SiteType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MC</TermName>
          <TermId xmlns="http://schemas.microsoft.com/office/infopath/2007/PartnerControls">7366e961-a820-475f-a3d2-d45454cbc454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Shared</TermName>
          <TermId xmlns="http://schemas.microsoft.com/office/infopath/2007/PartnerControls">04da8cfa-2b68-4725-9db5-e7b66ab623e6</TermId>
        </TermInfo>
      </Terms>
    </ac21e43ef96045508684abcf4a272787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E5CF5D-8F86-4863-9A2B-368846E07A8D}"/>
</file>

<file path=customXml/itemProps2.xml><?xml version="1.0" encoding="utf-8"?>
<ds:datastoreItem xmlns:ds="http://schemas.openxmlformats.org/officeDocument/2006/customXml" ds:itemID="{821923F9-9675-4714-9719-F2933D30FED7}">
  <ds:schemaRefs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e3fb2008-9808-4f29-aa32-2f66631018ed"/>
    <ds:schemaRef ds:uri="http://schemas.openxmlformats.org/package/2006/metadata/core-properties"/>
    <ds:schemaRef ds:uri="9e90d834-d31e-41e9-85a5-5682352608d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A638330-26F5-4BCA-8BA4-3A7942513D8B}"/>
</file>

<file path=docMetadata/LabelInfo.xml><?xml version="1.0" encoding="utf-8"?>
<clbl:labelList xmlns:clbl="http://schemas.microsoft.com/office/2020/mipLabelMetadata">
  <clbl:label id="{d65a070e-ad16-4345-879f-c1de6464f1fb}" enabled="1" method="Standard" siteId="{eccd734e-7022-4709-aba5-a5dd77929e27}" contentBits="2" removed="0"/>
  <clbl:label id="{eb769cfb-dd8b-4bb8-a400-4916379695bd}" enabled="1" method="Privileged" siteId="{d602ad75-52f3-4a9e-930c-683bb9414935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entso-e new powerpoint light template</Template>
  <TotalTime>400</TotalTime>
  <Words>426</Words>
  <Application>Microsoft Office PowerPoint</Application>
  <PresentationFormat>Widescreen</PresentationFormat>
  <Paragraphs>22</Paragraphs>
  <Slides>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4" baseType="lpstr">
      <vt:lpstr>Aptos</vt:lpstr>
      <vt:lpstr>Arial</vt:lpstr>
      <vt:lpstr>Avenir Black</vt:lpstr>
      <vt:lpstr>Avenir Next LT Pro Demi</vt:lpstr>
      <vt:lpstr>Calibri</vt:lpstr>
      <vt:lpstr>Calibri light</vt:lpstr>
      <vt:lpstr>Century Gothic</vt:lpstr>
      <vt:lpstr>Trebuchet MS</vt:lpstr>
      <vt:lpstr>ENTSO-E Cover</vt:lpstr>
      <vt:lpstr>3_ENTSO-E Content</vt:lpstr>
      <vt:lpstr>7_ENTSO-E Content</vt:lpstr>
      <vt:lpstr>think-cell Folie</vt:lpstr>
      <vt:lpstr>PowerPoint Presentation</vt:lpstr>
      <vt:lpstr>PowerPoint Presentation</vt:lpstr>
    </vt:vector>
  </TitlesOfParts>
  <Company/>
  <LinksUpToDate>false</LinksUpToDate>
  <SharedDoc>false</SharedDoc>
  <HyperlinkBase>https://www.evg-online.org/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Steering Group Transmission &amp; Distribution Interface</dc:title>
  <dc:subject>PowerPoint Master</dc:subject>
  <dc:creator>Victor Charbonnier</dc:creator>
  <cp:keywords>ENTSO-E PowerPoint</cp:keywords>
  <cp:lastModifiedBy>Ludivine Marcenac</cp:lastModifiedBy>
  <cp:revision>8</cp:revision>
  <dcterms:created xsi:type="dcterms:W3CDTF">2021-03-24T12:45:12Z</dcterms:created>
  <dcterms:modified xsi:type="dcterms:W3CDTF">2026-09-09T14:42:23Z</dcterms:modified>
  <cp:category>PowerPoint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0x010100E2E6053D901D044384EA06F1F77A311E</vt:lpwstr>
  </property>
  <property fmtid="{D5CDD505-2E9C-101B-9397-08002B2CF9AE}" pid="3" name="TaxKeyword">
    <vt:lpwstr>4078;#ENTSO-E PowerPoint|6e3f1693-d05d-43c6-ad09-86e7e46fc6db</vt:lpwstr>
  </property>
  <property fmtid="{D5CDD505-2E9C-101B-9397-08002B2CF9AE}" pid="4" name="Level of Disclosure">
    <vt:lpwstr/>
  </property>
  <property fmtid="{D5CDD505-2E9C-101B-9397-08002B2CF9AE}" pid="5" name="Data Classification">
    <vt:lpwstr>4019;#Open within ENTSO-E only|9abc0ec8-f4dc-4890-bc00-2ed7d301575a</vt:lpwstr>
  </property>
  <property fmtid="{D5CDD505-2E9C-101B-9397-08002B2CF9AE}" pid="6" name="Data Origin">
    <vt:lpwstr>4021;#Entso-E|8b8da1a5-4bab-488a-80fd-9db3fbf777b9</vt:lpwstr>
  </property>
  <property fmtid="{D5CDD505-2E9C-101B-9397-08002B2CF9AE}" pid="7" name="Sensitivity">
    <vt:lpwstr>Open within ENTSO-E</vt:lpwstr>
  </property>
  <property fmtid="{D5CDD505-2E9C-101B-9397-08002B2CF9AE}" pid="8" name="MSIP_Label_26326a25-05b5-4156-bd4d-89acce8cd3b1_Extended_MSFT_Method">
    <vt:lpwstr>Standard</vt:lpwstr>
  </property>
  <property fmtid="{D5CDD505-2E9C-101B-9397-08002B2CF9AE}" pid="9" name="MYENTSOE_Classification2">
    <vt:lpwstr/>
  </property>
  <property fmtid="{D5CDD505-2E9C-101B-9397-08002B2CF9AE}" pid="10" name="Confidentiality">
    <vt:lpwstr/>
  </property>
  <property fmtid="{D5CDD505-2E9C-101B-9397-08002B2CF9AE}" pid="11" name="MYENTSOE_Classification3">
    <vt:lpwstr/>
  </property>
  <property fmtid="{D5CDD505-2E9C-101B-9397-08002B2CF9AE}" pid="12" name="MYENTSOE_PublicType">
    <vt:lpwstr>1;#Extranet|922fc1ba-0c8d-4fbf-b30d-83722d0f30f2</vt:lpwstr>
  </property>
  <property fmtid="{D5CDD505-2E9C-101B-9397-08002B2CF9AE}" pid="13" name="MYENTSOE_SharingType">
    <vt:lpwstr>5;#Shared|04da8cfa-2b68-4725-9db5-e7b66ab623e6</vt:lpwstr>
  </property>
  <property fmtid="{D5CDD505-2E9C-101B-9397-08002B2CF9AE}" pid="14" name="MYENTSOE_Classification1">
    <vt:lpwstr/>
  </property>
  <property fmtid="{D5CDD505-2E9C-101B-9397-08002B2CF9AE}" pid="15" name="MYENTSOE_Section">
    <vt:lpwstr>4;#MC|7366e961-a820-475f-a3d2-d45454cbc454</vt:lpwstr>
  </property>
  <property fmtid="{D5CDD505-2E9C-101B-9397-08002B2CF9AE}" pid="16" name="MYENTSOE_Classification4">
    <vt:lpwstr/>
  </property>
  <property fmtid="{D5CDD505-2E9C-101B-9397-08002B2CF9AE}" pid="17" name="MYENTSOE_DocumentClassification">
    <vt:lpwstr/>
  </property>
  <property fmtid="{D5CDD505-2E9C-101B-9397-08002B2CF9AE}" pid="18" name="MYENTSOE_DataClassification">
    <vt:lpwstr/>
  </property>
  <property fmtid="{D5CDD505-2E9C-101B-9397-08002B2CF9AE}" pid="19" name="ClassificationContentMarkingHeaderLocations">
    <vt:lpwstr>ENTSO-E Cover:9\2_ENTSO-E Content:6\3_ENTSO-E Content:6\10_ENTSO-E Content:6\17_ENTSO-E Content:6\4_ENTSO-E Content:4\5_ENTSO-E Content:4\6_ENTSO-E Content:4\18_ENTSO-E Content:6\7_ENTSO-E Content:4</vt:lpwstr>
  </property>
  <property fmtid="{D5CDD505-2E9C-101B-9397-08002B2CF9AE}" pid="20" name="ClassificationContentMarkingHeaderText">
    <vt:lpwstr>Intern (Internal)</vt:lpwstr>
  </property>
  <property fmtid="{D5CDD505-2E9C-101B-9397-08002B2CF9AE}" pid="21" name="Document_x0020_Category">
    <vt:lpwstr/>
  </property>
  <property fmtid="{D5CDD505-2E9C-101B-9397-08002B2CF9AE}" pid="22" name="Document Category">
    <vt:lpwstr/>
  </property>
  <property fmtid="{D5CDD505-2E9C-101B-9397-08002B2CF9AE}" pid="23" name="MSIP_Label_26326a25-05b5-4156-bd4d-89acce8cd3b1_Removed">
    <vt:lpwstr>False</vt:lpwstr>
  </property>
  <property fmtid="{D5CDD505-2E9C-101B-9397-08002B2CF9AE}" pid="24" name="MSIP_Label_26326a25-05b5-4156-bd4d-89acce8cd3b1_ActionId">
    <vt:lpwstr>edac2184-dd0c-4ec5-b51b-664e69b29928</vt:lpwstr>
  </property>
  <property fmtid="{D5CDD505-2E9C-101B-9397-08002B2CF9AE}" pid="25" name="MSIP_Label_26326a25-05b5-4156-bd4d-89acce8cd3b1_Name">
    <vt:lpwstr>Open within ENTSO-E</vt:lpwstr>
  </property>
  <property fmtid="{D5CDD505-2E9C-101B-9397-08002B2CF9AE}" pid="26" name="MSIP_Label_26326a25-05b5-4156-bd4d-89acce8cd3b1_SetDate">
    <vt:lpwstr>2026-02-06T14:53:26Z</vt:lpwstr>
  </property>
  <property fmtid="{D5CDD505-2E9C-101B-9397-08002B2CF9AE}" pid="27" name="MSIP_Label_26326a25-05b5-4156-bd4d-89acce8cd3b1_SiteId">
    <vt:lpwstr>7ffbeccf-0c1b-496c-8978-89209c2d375d</vt:lpwstr>
  </property>
  <property fmtid="{D5CDD505-2E9C-101B-9397-08002B2CF9AE}" pid="28" name="MSIP_Label_26326a25-05b5-4156-bd4d-89acce8cd3b1_Enabled">
    <vt:lpwstr>True</vt:lpwstr>
  </property>
  <property fmtid="{D5CDD505-2E9C-101B-9397-08002B2CF9AE}" pid="29" name="ClassificationContentMarkingFooterLocations">
    <vt:lpwstr>ENTSO-E Cover:8\2_ENTSO-E Content:4\3_ENTSO-E Content:4\10_ENTSO-E Content:4\17_ENTSO-E Content:4\4_ENTSO-E Content:3\5_ENTSO-E Content:3\6_ENTSO-E Content:3\18_ENTSO-E Content:4\7_ENTSO-E Content:3</vt:lpwstr>
  </property>
  <property fmtid="{D5CDD505-2E9C-101B-9397-08002B2CF9AE}" pid="30" name="ClassificationContentMarkingFooterText">
    <vt:lpwstr>Fortrolig/Confidential</vt:lpwstr>
  </property>
  <property fmtid="{D5CDD505-2E9C-101B-9397-08002B2CF9AE}" pid="31" name="MSIP_Label_d65a070e-ad16-4345-879f-c1de6464f1fb_ActionId">
    <vt:lpwstr>14f36bdb-8472-441f-b946-1d9e3aa9272f</vt:lpwstr>
  </property>
  <property fmtid="{D5CDD505-2E9C-101B-9397-08002B2CF9AE}" pid="32" name="MSIP_Label_d65a070e-ad16-4345-879f-c1de6464f1fb_ContentBits">
    <vt:lpwstr>2</vt:lpwstr>
  </property>
  <property fmtid="{D5CDD505-2E9C-101B-9397-08002B2CF9AE}" pid="33" name="MSIP_Label_f1e99606-9174-41c9-97c5-88bef7ce2cde_Method">
    <vt:lpwstr>Privileged</vt:lpwstr>
  </property>
  <property fmtid="{D5CDD505-2E9C-101B-9397-08002B2CF9AE}" pid="34" name="MSIP_Label_f1e99606-9174-41c9-97c5-88bef7ce2cde_Enabled">
    <vt:lpwstr>true</vt:lpwstr>
  </property>
  <property fmtid="{D5CDD505-2E9C-101B-9397-08002B2CF9AE}" pid="35" name="MSIP_Label_f1e99606-9174-41c9-97c5-88bef7ce2cde_ActionId">
    <vt:lpwstr>761a9b6e-8608-49aa-bcaf-351b18f4d629</vt:lpwstr>
  </property>
  <property fmtid="{D5CDD505-2E9C-101B-9397-08002B2CF9AE}" pid="36" name="MSIP_Label_d65a070e-ad16-4345-879f-c1de6464f1fb_Enabled">
    <vt:lpwstr>true</vt:lpwstr>
  </property>
  <property fmtid="{D5CDD505-2E9C-101B-9397-08002B2CF9AE}" pid="37" name="MSIP_Label_f1e99606-9174-41c9-97c5-88bef7ce2cde_SetDate">
    <vt:lpwstr>2025-04-09T14:10:24Z</vt:lpwstr>
  </property>
  <property fmtid="{D5CDD505-2E9C-101B-9397-08002B2CF9AE}" pid="38" name="MSIP_Label_f1e99606-9174-41c9-97c5-88bef7ce2cde_Tag">
    <vt:lpwstr>60, 0, 1, 1</vt:lpwstr>
  </property>
  <property fmtid="{D5CDD505-2E9C-101B-9397-08002B2CF9AE}" pid="39" name="MSIP_Label_d65a070e-ad16-4345-879f-c1de6464f1fb_SetDate">
    <vt:lpwstr>2023-05-02T10:30:13Z</vt:lpwstr>
  </property>
  <property fmtid="{D5CDD505-2E9C-101B-9397-08002B2CF9AE}" pid="40" name="MSIP_Label_f1e99606-9174-41c9-97c5-88bef7ce2cde_ContentBits">
    <vt:lpwstr>2</vt:lpwstr>
  </property>
  <property fmtid="{D5CDD505-2E9C-101B-9397-08002B2CF9AE}" pid="41" name="MSIP_Label_d65a070e-ad16-4345-879f-c1de6464f1fb_Method">
    <vt:lpwstr>Standard</vt:lpwstr>
  </property>
  <property fmtid="{D5CDD505-2E9C-101B-9397-08002B2CF9AE}" pid="42" name="MSIP_Label_d65a070e-ad16-4345-879f-c1de6464f1fb_SiteId">
    <vt:lpwstr>eccd734e-7022-4709-aba5-a5dd77929e27</vt:lpwstr>
  </property>
  <property fmtid="{D5CDD505-2E9C-101B-9397-08002B2CF9AE}" pid="43" name="MSIP_Label_d65a070e-ad16-4345-879f-c1de6464f1fb_Name">
    <vt:lpwstr>USO INTERNO - Con etichetta</vt:lpwstr>
  </property>
  <property fmtid="{D5CDD505-2E9C-101B-9397-08002B2CF9AE}" pid="44" name="MSIP_Label_f1e99606-9174-41c9-97c5-88bef7ce2cde_Name">
    <vt:lpwstr>Generelt</vt:lpwstr>
  </property>
  <property fmtid="{D5CDD505-2E9C-101B-9397-08002B2CF9AE}" pid="45" name="MSIP_Label_f1e99606-9174-41c9-97c5-88bef7ce2cde_SiteId">
    <vt:lpwstr>f7619355-6c67-4100-9a78-1847f30742e2</vt:lpwstr>
  </property>
</Properties>
</file>